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39"/>
  </p:notesMasterIdLst>
  <p:sldIdLst>
    <p:sldId id="257" r:id="rId2"/>
    <p:sldId id="259" r:id="rId3"/>
    <p:sldId id="328" r:id="rId4"/>
    <p:sldId id="384" r:id="rId5"/>
    <p:sldId id="413" r:id="rId6"/>
    <p:sldId id="414" r:id="rId7"/>
    <p:sldId id="410" r:id="rId8"/>
    <p:sldId id="418" r:id="rId9"/>
    <p:sldId id="419" r:id="rId10"/>
    <p:sldId id="409" r:id="rId11"/>
    <p:sldId id="415" r:id="rId12"/>
    <p:sldId id="406" r:id="rId13"/>
    <p:sldId id="362" r:id="rId14"/>
    <p:sldId id="400" r:id="rId15"/>
    <p:sldId id="401" r:id="rId16"/>
    <p:sldId id="399" r:id="rId17"/>
    <p:sldId id="359" r:id="rId18"/>
    <p:sldId id="358" r:id="rId19"/>
    <p:sldId id="360" r:id="rId20"/>
    <p:sldId id="361" r:id="rId21"/>
    <p:sldId id="357" r:id="rId22"/>
    <p:sldId id="291" r:id="rId23"/>
    <p:sldId id="293" r:id="rId24"/>
    <p:sldId id="301" r:id="rId25"/>
    <p:sldId id="295" r:id="rId26"/>
    <p:sldId id="369" r:id="rId27"/>
    <p:sldId id="368" r:id="rId28"/>
    <p:sldId id="371" r:id="rId29"/>
    <p:sldId id="420" r:id="rId30"/>
    <p:sldId id="421" r:id="rId31"/>
    <p:sldId id="303" r:id="rId32"/>
    <p:sldId id="407" r:id="rId33"/>
    <p:sldId id="378" r:id="rId34"/>
    <p:sldId id="367" r:id="rId35"/>
    <p:sldId id="379" r:id="rId36"/>
    <p:sldId id="398" r:id="rId37"/>
    <p:sldId id="271" r:id="rId38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25C7C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0489" autoAdjust="0"/>
    <p:restoredTop sz="90929"/>
  </p:normalViewPr>
  <p:slideViewPr>
    <p:cSldViewPr>
      <p:cViewPr varScale="1">
        <p:scale>
          <a:sx n="68" d="100"/>
          <a:sy n="68" d="100"/>
        </p:scale>
        <p:origin x="-121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title>
      <c:tx>
        <c:rich>
          <a:bodyPr/>
          <a:lstStyle/>
          <a:p>
            <a:pPr>
              <a:defRPr sz="2400">
                <a:solidFill>
                  <a:srgbClr val="FF0000"/>
                </a:solidFill>
              </a:defRPr>
            </a:pPr>
            <a:r>
              <a:rPr lang="ru-RU" sz="2400">
                <a:solidFill>
                  <a:srgbClr val="FF0000"/>
                </a:solidFill>
              </a:rPr>
              <a:t>Результаты ЕГЭ по физике 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средний балл школа</c:v>
                </c:pt>
              </c:strCache>
            </c:strRef>
          </c:tx>
          <c:dLbls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51.67</c:v>
                </c:pt>
                <c:pt idx="1">
                  <c:v>59.33</c:v>
                </c:pt>
                <c:pt idx="2">
                  <c:v>42.4</c:v>
                </c:pt>
                <c:pt idx="3">
                  <c:v>48.7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средний балл район</c:v>
                </c:pt>
              </c:strCache>
            </c:strRef>
          </c:tx>
          <c:dLbls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42.94</c:v>
                </c:pt>
                <c:pt idx="1">
                  <c:v>49.03</c:v>
                </c:pt>
                <c:pt idx="2">
                  <c:v>45</c:v>
                </c:pt>
                <c:pt idx="3">
                  <c:v>48</c:v>
                </c:pt>
              </c:numCache>
            </c:numRef>
          </c:val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средний балл край</c:v>
                </c:pt>
              </c:strCache>
            </c:strRef>
          </c:tx>
          <c:dLbls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42.97</c:v>
                </c:pt>
                <c:pt idx="1">
                  <c:v>48.83</c:v>
                </c:pt>
                <c:pt idx="2">
                  <c:v>46.96</c:v>
                </c:pt>
                <c:pt idx="3">
                  <c:v>50.46</c:v>
                </c:pt>
              </c:numCache>
            </c:numRef>
          </c:val>
        </c:ser>
        <c:dLbls>
          <c:showVal val="1"/>
        </c:dLbls>
        <c:shape val="cylinder"/>
        <c:axId val="67166592"/>
        <c:axId val="67168128"/>
        <c:axId val="0"/>
      </c:bar3DChart>
      <c:catAx>
        <c:axId val="67166592"/>
        <c:scaling>
          <c:orientation val="minMax"/>
        </c:scaling>
        <c:axPos val="b"/>
        <c:numFmt formatCode="General" sourceLinked="1"/>
        <c:majorTickMark val="none"/>
        <c:tickLblPos val="nextTo"/>
        <c:crossAx val="67168128"/>
        <c:crosses val="autoZero"/>
        <c:auto val="1"/>
        <c:lblAlgn val="ctr"/>
        <c:lblOffset val="100"/>
      </c:catAx>
      <c:valAx>
        <c:axId val="67168128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67166592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title>
      <c:tx>
        <c:rich>
          <a:bodyPr/>
          <a:lstStyle/>
          <a:p>
            <a:pPr>
              <a:defRPr/>
            </a:pPr>
            <a:r>
              <a:rPr lang="ru-RU" sz="2400" dirty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solidFill>
                  <a:srgbClr val="FF0000"/>
                </a:solidFill>
              </a:rPr>
              <a:t>оличество </a:t>
            </a:r>
            <a:r>
              <a:rPr lang="ru-RU" sz="2400" dirty="0">
                <a:solidFill>
                  <a:srgbClr val="FF0000"/>
                </a:solidFill>
              </a:rPr>
              <a:t>учащихся выбравших физику для сдачи экзамена 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9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9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1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9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</c:v>
                </c:pt>
                <c:pt idx="1">
                  <c:v>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9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13</c:v>
                </c:pt>
                <c:pt idx="1">
                  <c:v>10</c:v>
                </c:pt>
              </c:numCache>
            </c:numRef>
          </c:val>
        </c:ser>
        <c:gapWidth val="75"/>
        <c:shape val="cylinder"/>
        <c:axId val="73322496"/>
        <c:axId val="73324032"/>
        <c:axId val="0"/>
      </c:bar3DChart>
      <c:catAx>
        <c:axId val="7332249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73324032"/>
        <c:crosses val="autoZero"/>
        <c:auto val="1"/>
        <c:lblAlgn val="ctr"/>
        <c:lblOffset val="100"/>
      </c:catAx>
      <c:valAx>
        <c:axId val="7332403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6350">
            <a:noFill/>
          </a:ln>
        </c:spPr>
        <c:crossAx val="7332249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000"/>
          </a:pPr>
          <a:endParaRPr lang="ru-RU"/>
        </a:p>
      </c:txPr>
    </c:legend>
    <c:plotVisOnly val="1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title>
      <c:tx>
        <c:rich>
          <a:bodyPr/>
          <a:lstStyle/>
          <a:p>
            <a:pPr>
              <a:defRPr sz="1100"/>
            </a:pPr>
            <a:r>
              <a:rPr lang="ru-RU" sz="2400" dirty="0">
                <a:solidFill>
                  <a:srgbClr val="C00000"/>
                </a:solidFill>
              </a:rPr>
              <a:t>Поступление выпускников в технические учебные заведения за три года</a:t>
            </a:r>
          </a:p>
        </c:rich>
      </c:tx>
      <c:layout>
        <c:manualLayout>
          <c:xMode val="edge"/>
          <c:yMode val="edge"/>
          <c:x val="1.5314174276817331E-2"/>
          <c:y val="0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257115185325082"/>
          <c:y val="0.31226783185869145"/>
          <c:w val="0.71642207851431683"/>
          <c:h val="0.5800429899476513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ВУЗ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8</c:v>
                </c:pt>
              </c:numCache>
            </c:numRef>
          </c:val>
        </c:ser>
        <c:shape val="cylinder"/>
        <c:axId val="73192960"/>
        <c:axId val="73194496"/>
        <c:axId val="0"/>
      </c:bar3DChart>
      <c:catAx>
        <c:axId val="73192960"/>
        <c:scaling>
          <c:orientation val="minMax"/>
        </c:scaling>
        <c:axPos val="b"/>
        <c:numFmt formatCode="General" sourceLinked="1"/>
        <c:majorTickMark val="none"/>
        <c:tickLblPos val="nextTo"/>
        <c:crossAx val="73194496"/>
        <c:crosses val="autoZero"/>
        <c:auto val="1"/>
        <c:lblAlgn val="ctr"/>
        <c:lblOffset val="100"/>
      </c:catAx>
      <c:valAx>
        <c:axId val="73194496"/>
        <c:scaling>
          <c:orientation val="minMax"/>
        </c:scaling>
        <c:axPos val="l"/>
        <c:majorGridlines/>
        <c:numFmt formatCode="General" sourceLinked="1"/>
        <c:tickLblPos val="nextTo"/>
        <c:crossAx val="73192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075482298088874"/>
          <c:y val="0.37349549128141646"/>
          <c:w val="0.16972519717746801"/>
          <c:h val="0.436738130505964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title>
      <c:tx>
        <c:rich>
          <a:bodyPr/>
          <a:lstStyle/>
          <a:p>
            <a:pPr>
              <a:defRPr sz="1100"/>
            </a:pPr>
            <a:r>
              <a:rPr lang="ru-RU" sz="1100"/>
              <a:t> Количество победителей </a:t>
            </a:r>
          </a:p>
          <a:p>
            <a:pPr>
              <a:defRPr sz="1100"/>
            </a:pPr>
            <a:r>
              <a:rPr lang="ru-RU" sz="1100"/>
              <a:t>в районных олимпиадах по физике</a:t>
            </a:r>
          </a:p>
        </c:rich>
      </c:tx>
      <c:layout>
        <c:manualLayout>
          <c:xMode val="edge"/>
          <c:yMode val="edge"/>
          <c:x val="0.10653139511407198"/>
          <c:y val="3.7940379403795126E-2"/>
        </c:manualLayout>
      </c:layout>
    </c:title>
    <c:view3D>
      <c:hPercent val="83"/>
      <c:depthPercent val="100"/>
      <c:rAngAx val="1"/>
    </c:view3D>
    <c:sideWall>
      <c:spPr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c:spPr>
    </c:sideWall>
    <c:backWall>
      <c:spPr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c:spPr>
    </c:backWall>
    <c:plotArea>
      <c:layout>
        <c:manualLayout>
          <c:layoutTarget val="inner"/>
          <c:xMode val="edge"/>
          <c:yMode val="edge"/>
          <c:x val="7.7507911511061123E-2"/>
          <c:y val="0.2302031473086546"/>
          <c:w val="0.92249208848893849"/>
          <c:h val="0.6086591027611965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2015-2016</c:v>
                </c:pt>
              </c:strCache>
            </c:strRef>
          </c:tx>
          <c:cat>
            <c:strRef>
              <c:f>Sheet1!$B$1:$E$1</c:f>
              <c:strCache>
                <c:ptCount val="3"/>
                <c:pt idx="0">
                  <c:v>1 мест</c:v>
                </c:pt>
                <c:pt idx="1">
                  <c:v>  2 мест</c:v>
                </c:pt>
                <c:pt idx="2">
                  <c:v>   3 мест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2016-2017</c:v>
                </c:pt>
              </c:strCache>
            </c:strRef>
          </c:tx>
          <c:cat>
            <c:strRef>
              <c:f>Sheet1!$B$1:$E$1</c:f>
              <c:strCache>
                <c:ptCount val="3"/>
                <c:pt idx="0">
                  <c:v>1 мест</c:v>
                </c:pt>
                <c:pt idx="1">
                  <c:v>  2 мест</c:v>
                </c:pt>
                <c:pt idx="2">
                  <c:v>   3 мест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2017-2018</c:v>
                </c:pt>
              </c:strCache>
            </c:strRef>
          </c:tx>
          <c:cat>
            <c:strRef>
              <c:f>Sheet1!$B$1:$E$1</c:f>
              <c:strCache>
                <c:ptCount val="3"/>
                <c:pt idx="0">
                  <c:v>1 мест</c:v>
                </c:pt>
                <c:pt idx="1">
                  <c:v>  2 мест</c:v>
                </c:pt>
                <c:pt idx="2">
                  <c:v>   3 мест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shape val="cylinder"/>
        <c:axId val="73397760"/>
        <c:axId val="73399296"/>
        <c:axId val="0"/>
      </c:bar3DChart>
      <c:catAx>
        <c:axId val="73397760"/>
        <c:scaling>
          <c:orientation val="minMax"/>
        </c:scaling>
        <c:axPos val="b"/>
        <c:numFmt formatCode="General" sourceLinked="1"/>
        <c:majorTickMark val="none"/>
        <c:tickLblPos val="low"/>
        <c:txPr>
          <a:bodyPr rot="0" vert="horz"/>
          <a:lstStyle/>
          <a:p>
            <a:pPr>
              <a:defRPr/>
            </a:pPr>
            <a:endParaRPr lang="ru-RU"/>
          </a:p>
        </c:txPr>
        <c:crossAx val="73399296"/>
        <c:crosses val="autoZero"/>
        <c:auto val="1"/>
        <c:lblAlgn val="ctr"/>
        <c:lblOffset val="100"/>
        <c:tickLblSkip val="1"/>
        <c:tickMarkSkip val="1"/>
      </c:catAx>
      <c:valAx>
        <c:axId val="7339929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7339776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/>
    </c:legend>
    <c:plotVisOnly val="1"/>
    <c:dispBlanksAs val="gap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519A02-7017-432D-8E3F-3FBA2B964A8B}" type="doc">
      <dgm:prSet loTypeId="urn:microsoft.com/office/officeart/2005/8/layout/vList3" loCatId="list" qsTypeId="urn:microsoft.com/office/officeart/2005/8/quickstyle/simple1" qsCatId="simple" csTypeId="urn:microsoft.com/office/officeart/2005/8/colors/accent3_5" csCatId="accent3" phldr="1"/>
      <dgm:spPr/>
    </dgm:pt>
    <dgm:pt modelId="{60B261D9-631A-4B09-873B-729E26A04067}">
      <dgm:prSet phldrT="[Текст]" custT="1"/>
      <dgm:spPr/>
      <dgm:t>
        <a:bodyPr/>
        <a:lstStyle/>
        <a:p>
          <a:pPr rtl="0"/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Использование технологий развивающего обучения</a:t>
          </a:r>
          <a:endParaRPr lang="ru-RU" sz="1800" dirty="0">
            <a:solidFill>
              <a:schemeClr val="tx1"/>
            </a:solidFill>
          </a:endParaRPr>
        </a:p>
      </dgm:t>
    </dgm:pt>
    <dgm:pt modelId="{3B70EE91-8CBA-4DA6-9B78-8DAAA9FC3306}" type="parTrans" cxnId="{F9029BC6-51EA-40DF-815F-5309F13EC631}">
      <dgm:prSet/>
      <dgm:spPr/>
      <dgm:t>
        <a:bodyPr/>
        <a:lstStyle/>
        <a:p>
          <a:endParaRPr lang="ru-RU"/>
        </a:p>
      </dgm:t>
    </dgm:pt>
    <dgm:pt modelId="{3995D035-2B35-438A-ACDF-75143848D83D}" type="sibTrans" cxnId="{F9029BC6-51EA-40DF-815F-5309F13EC631}">
      <dgm:prSet/>
      <dgm:spPr/>
      <dgm:t>
        <a:bodyPr/>
        <a:lstStyle/>
        <a:p>
          <a:endParaRPr lang="ru-RU"/>
        </a:p>
      </dgm:t>
    </dgm:pt>
    <dgm:pt modelId="{64C45FEB-0E13-4DA6-A180-18CB4D0CD7F3}">
      <dgm:prSet phldrT="[Текст]" custT="1"/>
      <dgm:spPr/>
      <dgm:t>
        <a:bodyPr/>
        <a:lstStyle/>
        <a:p>
          <a:pPr rtl="0"/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Моделирование и анализ жизненных ситуаций на занятиях</a:t>
          </a:r>
          <a:endParaRPr lang="ru-RU" sz="1800" dirty="0">
            <a:solidFill>
              <a:schemeClr val="tx1"/>
            </a:solidFill>
          </a:endParaRPr>
        </a:p>
      </dgm:t>
    </dgm:pt>
    <dgm:pt modelId="{59FB8E33-A103-4B68-8D9A-997CFC6D4C1B}" type="parTrans" cxnId="{7D0B547D-A694-4631-A82D-4B9402140D07}">
      <dgm:prSet/>
      <dgm:spPr/>
      <dgm:t>
        <a:bodyPr/>
        <a:lstStyle/>
        <a:p>
          <a:endParaRPr lang="ru-RU"/>
        </a:p>
      </dgm:t>
    </dgm:pt>
    <dgm:pt modelId="{34CCF246-CD6A-449B-B3BA-400CDB339D06}" type="sibTrans" cxnId="{7D0B547D-A694-4631-A82D-4B9402140D07}">
      <dgm:prSet/>
      <dgm:spPr/>
      <dgm:t>
        <a:bodyPr/>
        <a:lstStyle/>
        <a:p>
          <a:endParaRPr lang="ru-RU"/>
        </a:p>
      </dgm:t>
    </dgm:pt>
    <dgm:pt modelId="{A6F66CE5-F361-4DE9-AD7A-6621D32AC65B}">
      <dgm:prSet phldrT="[Текст]" custT="1"/>
      <dgm:spPr/>
      <dgm:t>
        <a:bodyPr/>
        <a:lstStyle/>
        <a:p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Участие в проектной деятельности, владение приёмами  </a:t>
          </a:r>
        </a:p>
        <a:p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исследовательской деятельности</a:t>
          </a:r>
          <a:endParaRPr lang="ru-RU" sz="1800" dirty="0">
            <a:solidFill>
              <a:schemeClr val="tx1"/>
            </a:solidFill>
          </a:endParaRPr>
        </a:p>
      </dgm:t>
    </dgm:pt>
    <dgm:pt modelId="{20723674-9F14-4BB5-A54E-3FA29D718E90}" type="parTrans" cxnId="{5FDDED61-0A10-4859-A42F-54CFF9A025F4}">
      <dgm:prSet/>
      <dgm:spPr/>
      <dgm:t>
        <a:bodyPr/>
        <a:lstStyle/>
        <a:p>
          <a:endParaRPr lang="ru-RU"/>
        </a:p>
      </dgm:t>
    </dgm:pt>
    <dgm:pt modelId="{FC131A91-0415-4DD9-9B97-BF1ACFA37ED1}" type="sibTrans" cxnId="{5FDDED61-0A10-4859-A42F-54CFF9A025F4}">
      <dgm:prSet/>
      <dgm:spPr/>
      <dgm:t>
        <a:bodyPr/>
        <a:lstStyle/>
        <a:p>
          <a:endParaRPr lang="ru-RU"/>
        </a:p>
      </dgm:t>
    </dgm:pt>
    <dgm:pt modelId="{C902A76D-A0F3-4A8E-9C35-A8B605719342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Вовлечение учащихся в игровую, оценочно-дискуссионную, рефлексивную деятельность, экспериментальную деятельность</a:t>
          </a:r>
          <a:endParaRPr lang="ru-RU" sz="1600" dirty="0">
            <a:solidFill>
              <a:schemeClr val="tx1"/>
            </a:solidFill>
          </a:endParaRPr>
        </a:p>
      </dgm:t>
    </dgm:pt>
    <dgm:pt modelId="{B2D6C9FD-7B06-4239-8768-51820EEDA363}" type="parTrans" cxnId="{33C60EA9-FF9C-41B6-9D3E-B689AD86A7C0}">
      <dgm:prSet/>
      <dgm:spPr/>
      <dgm:t>
        <a:bodyPr/>
        <a:lstStyle/>
        <a:p>
          <a:endParaRPr lang="ru-RU"/>
        </a:p>
      </dgm:t>
    </dgm:pt>
    <dgm:pt modelId="{7B727A3E-DB99-4F76-AB2A-8511A534CD9D}" type="sibTrans" cxnId="{33C60EA9-FF9C-41B6-9D3E-B689AD86A7C0}">
      <dgm:prSet/>
      <dgm:spPr/>
      <dgm:t>
        <a:bodyPr/>
        <a:lstStyle/>
        <a:p>
          <a:endParaRPr lang="ru-RU"/>
        </a:p>
      </dgm:t>
    </dgm:pt>
    <dgm:pt modelId="{3042CE06-75AA-4F49-BCE3-A4F9CEA431FF}" type="pres">
      <dgm:prSet presAssocID="{D7519A02-7017-432D-8E3F-3FBA2B964A8B}" presName="linearFlow" presStyleCnt="0">
        <dgm:presLayoutVars>
          <dgm:dir/>
          <dgm:resizeHandles val="exact"/>
        </dgm:presLayoutVars>
      </dgm:prSet>
      <dgm:spPr/>
    </dgm:pt>
    <dgm:pt modelId="{24656B23-4979-43DB-9A99-A5976EA64185}" type="pres">
      <dgm:prSet presAssocID="{60B261D9-631A-4B09-873B-729E26A04067}" presName="composite" presStyleCnt="0"/>
      <dgm:spPr/>
    </dgm:pt>
    <dgm:pt modelId="{4369F6AE-758B-448C-BACB-B56C3EBC3C55}" type="pres">
      <dgm:prSet presAssocID="{60B261D9-631A-4B09-873B-729E26A04067}" presName="imgShp" presStyleLbl="fgImgPlace1" presStyleIdx="0" presStyleCnt="4" custScaleX="402325" custScaleY="406438" custLinFactNeighborX="-16341" custLinFactNeighborY="-1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4EEA7A-9921-4313-9FED-3B3E786F0C54}" type="pres">
      <dgm:prSet presAssocID="{60B261D9-631A-4B09-873B-729E26A04067}" presName="txShp" presStyleLbl="node1" presStyleIdx="0" presStyleCnt="4" custScaleX="105592" custScaleY="338808" custLinFactNeighborX="18666" custLinFactNeighborY="16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6D23E-2B8C-4CD0-8CF3-5AC81967C4A2}" type="pres">
      <dgm:prSet presAssocID="{3995D035-2B35-438A-ACDF-75143848D83D}" presName="spacing" presStyleCnt="0"/>
      <dgm:spPr/>
    </dgm:pt>
    <dgm:pt modelId="{80666C9E-13EC-4149-A959-6757956F93EB}" type="pres">
      <dgm:prSet presAssocID="{64C45FEB-0E13-4DA6-A180-18CB4D0CD7F3}" presName="composite" presStyleCnt="0"/>
      <dgm:spPr/>
    </dgm:pt>
    <dgm:pt modelId="{46DE2D3D-F93A-492F-A627-582E3909A22C}" type="pres">
      <dgm:prSet presAssocID="{64C45FEB-0E13-4DA6-A180-18CB4D0CD7F3}" presName="imgShp" presStyleLbl="fgImgPlace1" presStyleIdx="1" presStyleCnt="4" custScaleX="380688" custScaleY="407602" custLinFactNeighborX="-13928" custLinFactNeighborY="-44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4A897E-4C04-4897-9D1D-AA03750C5109}" type="pres">
      <dgm:prSet presAssocID="{64C45FEB-0E13-4DA6-A180-18CB4D0CD7F3}" presName="txShp" presStyleLbl="node1" presStyleIdx="1" presStyleCnt="4" custScaleX="105674" custScaleY="286276" custLinFactNeighborX="17410" custLinFactNeighborY="-14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1FCAA-4A49-4D73-B275-7C6F8452100E}" type="pres">
      <dgm:prSet presAssocID="{34CCF246-CD6A-449B-B3BA-400CDB339D06}" presName="spacing" presStyleCnt="0"/>
      <dgm:spPr/>
    </dgm:pt>
    <dgm:pt modelId="{8D64ACC8-AEB3-4D71-9E45-95A85DC33080}" type="pres">
      <dgm:prSet presAssocID="{A6F66CE5-F361-4DE9-AD7A-6621D32AC65B}" presName="composite" presStyleCnt="0"/>
      <dgm:spPr/>
    </dgm:pt>
    <dgm:pt modelId="{EF272390-9161-48F3-9678-D2F69213CB6B}" type="pres">
      <dgm:prSet presAssocID="{A6F66CE5-F361-4DE9-AD7A-6621D32AC65B}" presName="imgShp" presStyleLbl="fgImgPlace1" presStyleIdx="2" presStyleCnt="4" custScaleX="464219" custScaleY="44493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0D52B36-705E-4864-A7BE-93E7C67BAFD4}" type="pres">
      <dgm:prSet presAssocID="{A6F66CE5-F361-4DE9-AD7A-6621D32AC65B}" presName="txShp" presStyleLbl="node1" presStyleIdx="2" presStyleCnt="4" custScaleX="114911" custScaleY="318630" custLinFactNeighborX="15876" custLinFactNeighborY="-7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0420B-7B36-4DCE-AFD7-08C36EA823CE}" type="pres">
      <dgm:prSet presAssocID="{FC131A91-0415-4DD9-9B97-BF1ACFA37ED1}" presName="spacing" presStyleCnt="0"/>
      <dgm:spPr/>
    </dgm:pt>
    <dgm:pt modelId="{B4B20825-CD16-4A3F-96A2-F6E69E56C7A5}" type="pres">
      <dgm:prSet presAssocID="{C902A76D-A0F3-4A8E-9C35-A8B605719342}" presName="composite" presStyleCnt="0"/>
      <dgm:spPr/>
    </dgm:pt>
    <dgm:pt modelId="{54B86C79-312E-4545-BB36-CCDCE2D23B8A}" type="pres">
      <dgm:prSet presAssocID="{C902A76D-A0F3-4A8E-9C35-A8B605719342}" presName="imgShp" presStyleLbl="fgImgPlace1" presStyleIdx="3" presStyleCnt="4" custScaleX="488748" custScaleY="57186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06F20B8-F836-49C1-834B-332B4A3A456B}" type="pres">
      <dgm:prSet presAssocID="{C902A76D-A0F3-4A8E-9C35-A8B605719342}" presName="txShp" presStyleLbl="node1" presStyleIdx="3" presStyleCnt="4" custScaleX="110944" custScaleY="345030" custLinFactNeighborX="16378" custLinFactNeighborY="-7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4B301E-A10C-47BD-9BF4-CDB602235A18}" type="presOf" srcId="{C902A76D-A0F3-4A8E-9C35-A8B605719342}" destId="{406F20B8-F836-49C1-834B-332B4A3A456B}" srcOrd="0" destOrd="0" presId="urn:microsoft.com/office/officeart/2005/8/layout/vList3"/>
    <dgm:cxn modelId="{5FDDED61-0A10-4859-A42F-54CFF9A025F4}" srcId="{D7519A02-7017-432D-8E3F-3FBA2B964A8B}" destId="{A6F66CE5-F361-4DE9-AD7A-6621D32AC65B}" srcOrd="2" destOrd="0" parTransId="{20723674-9F14-4BB5-A54E-3FA29D718E90}" sibTransId="{FC131A91-0415-4DD9-9B97-BF1ACFA37ED1}"/>
    <dgm:cxn modelId="{D4DB4C3F-B224-41EA-BE2A-B5DE751816AC}" type="presOf" srcId="{A6F66CE5-F361-4DE9-AD7A-6621D32AC65B}" destId="{D0D52B36-705E-4864-A7BE-93E7C67BAFD4}" srcOrd="0" destOrd="0" presId="urn:microsoft.com/office/officeart/2005/8/layout/vList3"/>
    <dgm:cxn modelId="{7D0B547D-A694-4631-A82D-4B9402140D07}" srcId="{D7519A02-7017-432D-8E3F-3FBA2B964A8B}" destId="{64C45FEB-0E13-4DA6-A180-18CB4D0CD7F3}" srcOrd="1" destOrd="0" parTransId="{59FB8E33-A103-4B68-8D9A-997CFC6D4C1B}" sibTransId="{34CCF246-CD6A-449B-B3BA-400CDB339D06}"/>
    <dgm:cxn modelId="{416AAF70-1525-46F8-A4E3-C24D35184079}" type="presOf" srcId="{64C45FEB-0E13-4DA6-A180-18CB4D0CD7F3}" destId="{A74A897E-4C04-4897-9D1D-AA03750C5109}" srcOrd="0" destOrd="0" presId="urn:microsoft.com/office/officeart/2005/8/layout/vList3"/>
    <dgm:cxn modelId="{33C60EA9-FF9C-41B6-9D3E-B689AD86A7C0}" srcId="{D7519A02-7017-432D-8E3F-3FBA2B964A8B}" destId="{C902A76D-A0F3-4A8E-9C35-A8B605719342}" srcOrd="3" destOrd="0" parTransId="{B2D6C9FD-7B06-4239-8768-51820EEDA363}" sibTransId="{7B727A3E-DB99-4F76-AB2A-8511A534CD9D}"/>
    <dgm:cxn modelId="{DEC1E0D4-74B4-4D61-869B-C8496C30B997}" type="presOf" srcId="{D7519A02-7017-432D-8E3F-3FBA2B964A8B}" destId="{3042CE06-75AA-4F49-BCE3-A4F9CEA431FF}" srcOrd="0" destOrd="0" presId="urn:microsoft.com/office/officeart/2005/8/layout/vList3"/>
    <dgm:cxn modelId="{8E2800D8-F0C9-4304-898A-4E76933DE76F}" type="presOf" srcId="{60B261D9-631A-4B09-873B-729E26A04067}" destId="{AF4EEA7A-9921-4313-9FED-3B3E786F0C54}" srcOrd="0" destOrd="0" presId="urn:microsoft.com/office/officeart/2005/8/layout/vList3"/>
    <dgm:cxn modelId="{F9029BC6-51EA-40DF-815F-5309F13EC631}" srcId="{D7519A02-7017-432D-8E3F-3FBA2B964A8B}" destId="{60B261D9-631A-4B09-873B-729E26A04067}" srcOrd="0" destOrd="0" parTransId="{3B70EE91-8CBA-4DA6-9B78-8DAAA9FC3306}" sibTransId="{3995D035-2B35-438A-ACDF-75143848D83D}"/>
    <dgm:cxn modelId="{BBA35BFE-3E31-4E2C-9647-F2860E83EA81}" type="presParOf" srcId="{3042CE06-75AA-4F49-BCE3-A4F9CEA431FF}" destId="{24656B23-4979-43DB-9A99-A5976EA64185}" srcOrd="0" destOrd="0" presId="urn:microsoft.com/office/officeart/2005/8/layout/vList3"/>
    <dgm:cxn modelId="{40158B24-1EBB-4416-B767-01D26AB0D96C}" type="presParOf" srcId="{24656B23-4979-43DB-9A99-A5976EA64185}" destId="{4369F6AE-758B-448C-BACB-B56C3EBC3C55}" srcOrd="0" destOrd="0" presId="urn:microsoft.com/office/officeart/2005/8/layout/vList3"/>
    <dgm:cxn modelId="{7A221420-4814-484C-8A56-AFF6A6604989}" type="presParOf" srcId="{24656B23-4979-43DB-9A99-A5976EA64185}" destId="{AF4EEA7A-9921-4313-9FED-3B3E786F0C54}" srcOrd="1" destOrd="0" presId="urn:microsoft.com/office/officeart/2005/8/layout/vList3"/>
    <dgm:cxn modelId="{2E353A77-F384-4D0C-957B-DC0722149ECC}" type="presParOf" srcId="{3042CE06-75AA-4F49-BCE3-A4F9CEA431FF}" destId="{9056D23E-2B8C-4CD0-8CF3-5AC81967C4A2}" srcOrd="1" destOrd="0" presId="urn:microsoft.com/office/officeart/2005/8/layout/vList3"/>
    <dgm:cxn modelId="{3EE416C3-CBD3-4E29-8693-2BD04D85B229}" type="presParOf" srcId="{3042CE06-75AA-4F49-BCE3-A4F9CEA431FF}" destId="{80666C9E-13EC-4149-A959-6757956F93EB}" srcOrd="2" destOrd="0" presId="urn:microsoft.com/office/officeart/2005/8/layout/vList3"/>
    <dgm:cxn modelId="{6A87FB18-2CD2-49A3-8853-47287C6DF9E6}" type="presParOf" srcId="{80666C9E-13EC-4149-A959-6757956F93EB}" destId="{46DE2D3D-F93A-492F-A627-582E3909A22C}" srcOrd="0" destOrd="0" presId="urn:microsoft.com/office/officeart/2005/8/layout/vList3"/>
    <dgm:cxn modelId="{ADA7B1B6-9AE9-42DD-9B36-245586039EDE}" type="presParOf" srcId="{80666C9E-13EC-4149-A959-6757956F93EB}" destId="{A74A897E-4C04-4897-9D1D-AA03750C5109}" srcOrd="1" destOrd="0" presId="urn:microsoft.com/office/officeart/2005/8/layout/vList3"/>
    <dgm:cxn modelId="{8E9AA68A-CD22-4519-9C71-94A4D542FF09}" type="presParOf" srcId="{3042CE06-75AA-4F49-BCE3-A4F9CEA431FF}" destId="{4901FCAA-4A49-4D73-B275-7C6F8452100E}" srcOrd="3" destOrd="0" presId="urn:microsoft.com/office/officeart/2005/8/layout/vList3"/>
    <dgm:cxn modelId="{7FF11DEF-B905-4F9A-93FE-E346D2B0134A}" type="presParOf" srcId="{3042CE06-75AA-4F49-BCE3-A4F9CEA431FF}" destId="{8D64ACC8-AEB3-4D71-9E45-95A85DC33080}" srcOrd="4" destOrd="0" presId="urn:microsoft.com/office/officeart/2005/8/layout/vList3"/>
    <dgm:cxn modelId="{8E1F9D21-B7B6-4ACC-81AE-997AD5C77A81}" type="presParOf" srcId="{8D64ACC8-AEB3-4D71-9E45-95A85DC33080}" destId="{EF272390-9161-48F3-9678-D2F69213CB6B}" srcOrd="0" destOrd="0" presId="urn:microsoft.com/office/officeart/2005/8/layout/vList3"/>
    <dgm:cxn modelId="{29C24212-01B7-4858-A84C-4C84B8EB360F}" type="presParOf" srcId="{8D64ACC8-AEB3-4D71-9E45-95A85DC33080}" destId="{D0D52B36-705E-4864-A7BE-93E7C67BAFD4}" srcOrd="1" destOrd="0" presId="urn:microsoft.com/office/officeart/2005/8/layout/vList3"/>
    <dgm:cxn modelId="{E5927EA6-C8FE-429F-871F-72A732C336BE}" type="presParOf" srcId="{3042CE06-75AA-4F49-BCE3-A4F9CEA431FF}" destId="{8800420B-7B36-4DCE-AFD7-08C36EA823CE}" srcOrd="5" destOrd="0" presId="urn:microsoft.com/office/officeart/2005/8/layout/vList3"/>
    <dgm:cxn modelId="{1E7A3EA9-0185-4F4F-8DA0-5EDB17CE4181}" type="presParOf" srcId="{3042CE06-75AA-4F49-BCE3-A4F9CEA431FF}" destId="{B4B20825-CD16-4A3F-96A2-F6E69E56C7A5}" srcOrd="6" destOrd="0" presId="urn:microsoft.com/office/officeart/2005/8/layout/vList3"/>
    <dgm:cxn modelId="{CD86977A-052A-4669-91A0-411715A0D78F}" type="presParOf" srcId="{B4B20825-CD16-4A3F-96A2-F6E69E56C7A5}" destId="{54B86C79-312E-4545-BB36-CCDCE2D23B8A}" srcOrd="0" destOrd="0" presId="urn:microsoft.com/office/officeart/2005/8/layout/vList3"/>
    <dgm:cxn modelId="{3CBF40E6-BB8B-4451-B17F-CDFA0E026D0C}" type="presParOf" srcId="{B4B20825-CD16-4A3F-96A2-F6E69E56C7A5}" destId="{406F20B8-F836-49C1-834B-332B4A3A456B}" srcOrd="1" destOrd="0" presId="urn:microsoft.com/office/officeart/2005/8/layout/vLis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DDDBD5-B49F-49E2-BB00-6849195ED9AB}" type="doc">
      <dgm:prSet loTypeId="urn:microsoft.com/office/officeart/2005/8/layout/radial4" loCatId="relationship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D3C80BFB-085F-4EE3-8BA4-BD742C6C5763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 качество знаний по физике;</a:t>
          </a:r>
        </a:p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 повышение уровня компетентности учащихся;</a:t>
          </a:r>
        </a:p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 владение информационным пространством и выделения из общего потока достоверной информации;</a:t>
          </a:r>
        </a:p>
        <a:p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 воспитание конкурентоспособных учащихся.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B5E8984-5571-4A46-965D-616CA23EBF65}" type="parTrans" cxnId="{861E9943-183A-4B21-88A4-3904F9D1322C}">
      <dgm:prSet/>
      <dgm:spPr/>
      <dgm:t>
        <a:bodyPr/>
        <a:lstStyle/>
        <a:p>
          <a:endParaRPr lang="ru-RU"/>
        </a:p>
      </dgm:t>
    </dgm:pt>
    <dgm:pt modelId="{F8DD6AE2-0D70-41BA-AFA0-E8E9DA32BCC7}" type="sibTrans" cxnId="{861E9943-183A-4B21-88A4-3904F9D1322C}">
      <dgm:prSet/>
      <dgm:spPr/>
      <dgm:t>
        <a:bodyPr/>
        <a:lstStyle/>
        <a:p>
          <a:endParaRPr lang="ru-RU"/>
        </a:p>
      </dgm:t>
    </dgm:pt>
    <dgm:pt modelId="{E634818C-FD61-4C5D-B695-B3953C7DA679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Успешное участие учащихся в муниципальном этапе предметной олимпиады по физике</a:t>
          </a:r>
          <a:endParaRPr lang="ru-RU" sz="1400" b="1" dirty="0"/>
        </a:p>
      </dgm:t>
    </dgm:pt>
    <dgm:pt modelId="{02D1F650-9777-429D-88E3-C9440448E82E}" type="parTrans" cxnId="{8CFC9C93-679C-43A8-A346-4EDCE73DA6D9}">
      <dgm:prSet/>
      <dgm:spPr/>
      <dgm:t>
        <a:bodyPr/>
        <a:lstStyle/>
        <a:p>
          <a:endParaRPr lang="ru-RU"/>
        </a:p>
      </dgm:t>
    </dgm:pt>
    <dgm:pt modelId="{6B45465E-6BF5-4A1A-B6F5-CBB6B8125078}" type="sibTrans" cxnId="{8CFC9C93-679C-43A8-A346-4EDCE73DA6D9}">
      <dgm:prSet/>
      <dgm:spPr/>
      <dgm:t>
        <a:bodyPr/>
        <a:lstStyle/>
        <a:p>
          <a:endParaRPr lang="ru-RU"/>
        </a:p>
      </dgm:t>
    </dgm:pt>
    <dgm:pt modelId="{A0C5FB4B-89DB-4318-8DFA-616033EB7DE5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Поступление в вузы на бюджетной основе по профилю обучения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0EC74B7-1B94-4530-96B5-39D086EC2284}" type="parTrans" cxnId="{CFFAAED3-0547-4E92-BEE3-5FF44C0A3EB1}">
      <dgm:prSet/>
      <dgm:spPr/>
      <dgm:t>
        <a:bodyPr/>
        <a:lstStyle/>
        <a:p>
          <a:endParaRPr lang="ru-RU"/>
        </a:p>
      </dgm:t>
    </dgm:pt>
    <dgm:pt modelId="{E9F74D78-5B90-46DB-B4D1-B60B9DE1D5FE}" type="sibTrans" cxnId="{CFFAAED3-0547-4E92-BEE3-5FF44C0A3EB1}">
      <dgm:prSet/>
      <dgm:spPr/>
      <dgm:t>
        <a:bodyPr/>
        <a:lstStyle/>
        <a:p>
          <a:endParaRPr lang="ru-RU"/>
        </a:p>
      </dgm:t>
    </dgm:pt>
    <dgm:pt modelId="{E27942CA-A349-400D-915D-1C82565773F1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Успешная  аттестация в форме ЕГЭ и ГИА по предмету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EDBEEFB-E5E0-4771-8248-025A159FD899}" type="parTrans" cxnId="{4EFCCC50-E01C-4AE0-824A-E18D80A89978}">
      <dgm:prSet/>
      <dgm:spPr/>
      <dgm:t>
        <a:bodyPr/>
        <a:lstStyle/>
        <a:p>
          <a:endParaRPr lang="ru-RU"/>
        </a:p>
      </dgm:t>
    </dgm:pt>
    <dgm:pt modelId="{C0FD17BF-25C8-482A-8B43-A6CF5F8CE7D3}" type="sibTrans" cxnId="{4EFCCC50-E01C-4AE0-824A-E18D80A89978}">
      <dgm:prSet/>
      <dgm:spPr/>
      <dgm:t>
        <a:bodyPr/>
        <a:lstStyle/>
        <a:p>
          <a:endParaRPr lang="ru-RU"/>
        </a:p>
      </dgm:t>
    </dgm:pt>
    <dgm:pt modelId="{32910E01-0B11-4C2D-9A97-B947D358980E}">
      <dgm:prSet/>
      <dgm:spPr/>
      <dgm:t>
        <a:bodyPr/>
        <a:lstStyle/>
        <a:p>
          <a:endParaRPr lang="ru-RU" dirty="0"/>
        </a:p>
      </dgm:t>
    </dgm:pt>
    <dgm:pt modelId="{E8B1EA5F-DCD9-49F9-8F56-3475F4F06A0B}" type="parTrans" cxnId="{2069F433-99C0-4822-99A9-54FBE1EA73BD}">
      <dgm:prSet/>
      <dgm:spPr/>
      <dgm:t>
        <a:bodyPr/>
        <a:lstStyle/>
        <a:p>
          <a:endParaRPr lang="ru-RU"/>
        </a:p>
      </dgm:t>
    </dgm:pt>
    <dgm:pt modelId="{7CA2C501-DE97-4529-9FE6-75B32BB00D82}" type="sibTrans" cxnId="{2069F433-99C0-4822-99A9-54FBE1EA73BD}">
      <dgm:prSet/>
      <dgm:spPr/>
      <dgm:t>
        <a:bodyPr/>
        <a:lstStyle/>
        <a:p>
          <a:endParaRPr lang="ru-RU"/>
        </a:p>
      </dgm:t>
    </dgm:pt>
    <dgm:pt modelId="{6C7E021C-31AF-4E51-B971-71298F002607}">
      <dgm:prSet/>
      <dgm:spPr/>
      <dgm:t>
        <a:bodyPr/>
        <a:lstStyle/>
        <a:p>
          <a:endParaRPr lang="ru-RU" dirty="0"/>
        </a:p>
      </dgm:t>
    </dgm:pt>
    <dgm:pt modelId="{285E2AE8-EE20-4F18-A397-F48F905C2B90}" type="parTrans" cxnId="{2EFD8790-0C20-4582-971D-2E3C15C87FD5}">
      <dgm:prSet/>
      <dgm:spPr/>
      <dgm:t>
        <a:bodyPr/>
        <a:lstStyle/>
        <a:p>
          <a:endParaRPr lang="ru-RU"/>
        </a:p>
      </dgm:t>
    </dgm:pt>
    <dgm:pt modelId="{998F2586-11BA-4F08-943D-4A89079D31DF}" type="sibTrans" cxnId="{2EFD8790-0C20-4582-971D-2E3C15C87FD5}">
      <dgm:prSet/>
      <dgm:spPr/>
      <dgm:t>
        <a:bodyPr/>
        <a:lstStyle/>
        <a:p>
          <a:endParaRPr lang="ru-RU"/>
        </a:p>
      </dgm:t>
    </dgm:pt>
    <dgm:pt modelId="{0CF24DAE-23D7-4C26-8B6D-C26D3953FDFA}">
      <dgm:prSet phldrT="[Текст]" custT="1"/>
      <dgm:spPr/>
      <dgm:t>
        <a:bodyPr/>
        <a:lstStyle/>
        <a:p>
          <a:r>
            <a:rPr lang="ru-RU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Создание исследовательских работ по различным темам с последующим участием в конкурсах и научно-практических конференциях</a:t>
          </a:r>
          <a:endParaRPr lang="ru-RU" sz="1400" dirty="0"/>
        </a:p>
      </dgm:t>
    </dgm:pt>
    <dgm:pt modelId="{64F4B858-8000-419D-AD63-6775E3CCCF4C}" type="parTrans" cxnId="{D424EA55-6EB4-4856-8A00-3E63FC46169C}">
      <dgm:prSet/>
      <dgm:spPr/>
      <dgm:t>
        <a:bodyPr/>
        <a:lstStyle/>
        <a:p>
          <a:endParaRPr lang="ru-RU"/>
        </a:p>
      </dgm:t>
    </dgm:pt>
    <dgm:pt modelId="{D5D14D0B-28B0-42F6-85CC-E8C1179AFE5F}" type="sibTrans" cxnId="{D424EA55-6EB4-4856-8A00-3E63FC46169C}">
      <dgm:prSet/>
      <dgm:spPr/>
      <dgm:t>
        <a:bodyPr/>
        <a:lstStyle/>
        <a:p>
          <a:endParaRPr lang="ru-RU"/>
        </a:p>
      </dgm:t>
    </dgm:pt>
    <dgm:pt modelId="{0731389D-77D4-4686-9780-A225F81940F1}" type="pres">
      <dgm:prSet presAssocID="{AADDDBD5-B49F-49E2-BB00-6849195ED9A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E9A32C-1A29-4048-9D3D-B01522841FA7}" type="pres">
      <dgm:prSet presAssocID="{D3C80BFB-085F-4EE3-8BA4-BD742C6C5763}" presName="centerShape" presStyleLbl="node0" presStyleIdx="0" presStyleCnt="1" custScaleX="166645" custScaleY="152665"/>
      <dgm:spPr/>
      <dgm:t>
        <a:bodyPr/>
        <a:lstStyle/>
        <a:p>
          <a:endParaRPr lang="ru-RU"/>
        </a:p>
      </dgm:t>
    </dgm:pt>
    <dgm:pt modelId="{EA12A723-7119-44C4-BDDA-AEE8282B6CFD}" type="pres">
      <dgm:prSet presAssocID="{02D1F650-9777-429D-88E3-C9440448E82E}" presName="parTrans" presStyleLbl="bgSibTrans2D1" presStyleIdx="0" presStyleCnt="4" custLinFactNeighborX="8177" custLinFactNeighborY="-24940"/>
      <dgm:spPr/>
      <dgm:t>
        <a:bodyPr/>
        <a:lstStyle/>
        <a:p>
          <a:endParaRPr lang="ru-RU"/>
        </a:p>
      </dgm:t>
    </dgm:pt>
    <dgm:pt modelId="{11AFF210-3200-43F6-816A-75ECC755D279}" type="pres">
      <dgm:prSet presAssocID="{E634818C-FD61-4C5D-B695-B3953C7DA679}" presName="node" presStyleLbl="node1" presStyleIdx="0" presStyleCnt="4" custScaleX="97868" custRadScaleRad="105417" custRadScaleInc="-7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8D25B-19EC-49D3-8107-92E8D4CFA666}" type="pres">
      <dgm:prSet presAssocID="{E0EC74B7-1B94-4530-96B5-39D086EC2284}" presName="parTrans" presStyleLbl="bgSibTrans2D1" presStyleIdx="1" presStyleCnt="4" custLinFactNeighborX="24515" custLinFactNeighborY="-26142"/>
      <dgm:spPr/>
      <dgm:t>
        <a:bodyPr/>
        <a:lstStyle/>
        <a:p>
          <a:endParaRPr lang="ru-RU"/>
        </a:p>
      </dgm:t>
    </dgm:pt>
    <dgm:pt modelId="{1F9741FC-EF61-4FCF-8CBC-0E886FDF9133}" type="pres">
      <dgm:prSet presAssocID="{A0C5FB4B-89DB-4318-8DFA-616033EB7DE5}" presName="node" presStyleLbl="node1" presStyleIdx="1" presStyleCnt="4" custScaleX="128198" custScaleY="62108" custRadScaleRad="95258" custRadScaleInc="-8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9D6D9-705B-4627-986A-8B2E4F355F8D}" type="pres">
      <dgm:prSet presAssocID="{BEDBEEFB-E5E0-4771-8248-025A159FD899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6F89D043-1CDF-489D-950C-B81A637F6790}" type="pres">
      <dgm:prSet presAssocID="{E27942CA-A349-400D-915D-1C82565773F1}" presName="node" presStyleLbl="node1" presStyleIdx="2" presStyleCnt="4" custScaleX="139298" custScaleY="70264" custRadScaleRad="109503" custRadScaleInc="38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8A0F5-E3BF-4594-9E91-F8557C0E9E72}" type="pres">
      <dgm:prSet presAssocID="{64F4B858-8000-419D-AD63-6775E3CCCF4C}" presName="parTrans" presStyleLbl="bgSibTrans2D1" presStyleIdx="3" presStyleCnt="4" custLinFactNeighborX="-5820" custLinFactNeighborY="-4143"/>
      <dgm:spPr/>
      <dgm:t>
        <a:bodyPr/>
        <a:lstStyle/>
        <a:p>
          <a:endParaRPr lang="ru-RU"/>
        </a:p>
      </dgm:t>
    </dgm:pt>
    <dgm:pt modelId="{8C001DA5-732F-4ED1-AA0E-0EE66B405985}" type="pres">
      <dgm:prSet presAssocID="{0CF24DAE-23D7-4C26-8B6D-C26D3953FDFA}" presName="node" presStyleLbl="node1" presStyleIdx="3" presStyleCnt="4" custRadScaleRad="108409" custRadScaleInc="20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253070-FFB0-4791-B5B6-85C96E235935}" type="presOf" srcId="{E0EC74B7-1B94-4530-96B5-39D086EC2284}" destId="{7548D25B-19EC-49D3-8107-92E8D4CFA666}" srcOrd="0" destOrd="0" presId="urn:microsoft.com/office/officeart/2005/8/layout/radial4"/>
    <dgm:cxn modelId="{D424EA55-6EB4-4856-8A00-3E63FC46169C}" srcId="{D3C80BFB-085F-4EE3-8BA4-BD742C6C5763}" destId="{0CF24DAE-23D7-4C26-8B6D-C26D3953FDFA}" srcOrd="3" destOrd="0" parTransId="{64F4B858-8000-419D-AD63-6775E3CCCF4C}" sibTransId="{D5D14D0B-28B0-42F6-85CC-E8C1179AFE5F}"/>
    <dgm:cxn modelId="{A6DC5059-36D0-447E-8082-3110FC0D0E50}" type="presOf" srcId="{02D1F650-9777-429D-88E3-C9440448E82E}" destId="{EA12A723-7119-44C4-BDDA-AEE8282B6CFD}" srcOrd="0" destOrd="0" presId="urn:microsoft.com/office/officeart/2005/8/layout/radial4"/>
    <dgm:cxn modelId="{148A622E-A398-4B36-AE5F-38CD80E1EAED}" type="presOf" srcId="{E634818C-FD61-4C5D-B695-B3953C7DA679}" destId="{11AFF210-3200-43F6-816A-75ECC755D279}" srcOrd="0" destOrd="0" presId="urn:microsoft.com/office/officeart/2005/8/layout/radial4"/>
    <dgm:cxn modelId="{4EFCCC50-E01C-4AE0-824A-E18D80A89978}" srcId="{D3C80BFB-085F-4EE3-8BA4-BD742C6C5763}" destId="{E27942CA-A349-400D-915D-1C82565773F1}" srcOrd="2" destOrd="0" parTransId="{BEDBEEFB-E5E0-4771-8248-025A159FD899}" sibTransId="{C0FD17BF-25C8-482A-8B43-A6CF5F8CE7D3}"/>
    <dgm:cxn modelId="{E373D742-DC95-4A8B-B77C-47A9133FB749}" type="presOf" srcId="{AADDDBD5-B49F-49E2-BB00-6849195ED9AB}" destId="{0731389D-77D4-4686-9780-A225F81940F1}" srcOrd="0" destOrd="0" presId="urn:microsoft.com/office/officeart/2005/8/layout/radial4"/>
    <dgm:cxn modelId="{3AB61988-AECE-47DA-B5CC-03FF7C25EBCF}" type="presOf" srcId="{BEDBEEFB-E5E0-4771-8248-025A159FD899}" destId="{FFB9D6D9-705B-4627-986A-8B2E4F355F8D}" srcOrd="0" destOrd="0" presId="urn:microsoft.com/office/officeart/2005/8/layout/radial4"/>
    <dgm:cxn modelId="{E6F3035F-C595-40CE-9293-7783AD3AAB39}" type="presOf" srcId="{E27942CA-A349-400D-915D-1C82565773F1}" destId="{6F89D043-1CDF-489D-950C-B81A637F6790}" srcOrd="0" destOrd="0" presId="urn:microsoft.com/office/officeart/2005/8/layout/radial4"/>
    <dgm:cxn modelId="{7F3FBBF2-7657-4F0E-A97E-0BFC1BDD66AB}" type="presOf" srcId="{D3C80BFB-085F-4EE3-8BA4-BD742C6C5763}" destId="{49E9A32C-1A29-4048-9D3D-B01522841FA7}" srcOrd="0" destOrd="0" presId="urn:microsoft.com/office/officeart/2005/8/layout/radial4"/>
    <dgm:cxn modelId="{8CFC9C93-679C-43A8-A346-4EDCE73DA6D9}" srcId="{D3C80BFB-085F-4EE3-8BA4-BD742C6C5763}" destId="{E634818C-FD61-4C5D-B695-B3953C7DA679}" srcOrd="0" destOrd="0" parTransId="{02D1F650-9777-429D-88E3-C9440448E82E}" sibTransId="{6B45465E-6BF5-4A1A-B6F5-CBB6B8125078}"/>
    <dgm:cxn modelId="{2069F433-99C0-4822-99A9-54FBE1EA73BD}" srcId="{AADDDBD5-B49F-49E2-BB00-6849195ED9AB}" destId="{32910E01-0B11-4C2D-9A97-B947D358980E}" srcOrd="2" destOrd="0" parTransId="{E8B1EA5F-DCD9-49F9-8F56-3475F4F06A0B}" sibTransId="{7CA2C501-DE97-4529-9FE6-75B32BB00D82}"/>
    <dgm:cxn modelId="{CFFAAED3-0547-4E92-BEE3-5FF44C0A3EB1}" srcId="{D3C80BFB-085F-4EE3-8BA4-BD742C6C5763}" destId="{A0C5FB4B-89DB-4318-8DFA-616033EB7DE5}" srcOrd="1" destOrd="0" parTransId="{E0EC74B7-1B94-4530-96B5-39D086EC2284}" sibTransId="{E9F74D78-5B90-46DB-B4D1-B60B9DE1D5FE}"/>
    <dgm:cxn modelId="{258472B4-1A9A-4722-A668-E29946148FD5}" type="presOf" srcId="{0CF24DAE-23D7-4C26-8B6D-C26D3953FDFA}" destId="{8C001DA5-732F-4ED1-AA0E-0EE66B405985}" srcOrd="0" destOrd="0" presId="urn:microsoft.com/office/officeart/2005/8/layout/radial4"/>
    <dgm:cxn modelId="{1274DC0E-2D73-4782-B0DF-43BEC5FA7EDF}" type="presOf" srcId="{64F4B858-8000-419D-AD63-6775E3CCCF4C}" destId="{E3F8A0F5-E3BF-4594-9E91-F8557C0E9E72}" srcOrd="0" destOrd="0" presId="urn:microsoft.com/office/officeart/2005/8/layout/radial4"/>
    <dgm:cxn modelId="{2EFD8790-0C20-4582-971D-2E3C15C87FD5}" srcId="{AADDDBD5-B49F-49E2-BB00-6849195ED9AB}" destId="{6C7E021C-31AF-4E51-B971-71298F002607}" srcOrd="1" destOrd="0" parTransId="{285E2AE8-EE20-4F18-A397-F48F905C2B90}" sibTransId="{998F2586-11BA-4F08-943D-4A89079D31DF}"/>
    <dgm:cxn modelId="{861E9943-183A-4B21-88A4-3904F9D1322C}" srcId="{AADDDBD5-B49F-49E2-BB00-6849195ED9AB}" destId="{D3C80BFB-085F-4EE3-8BA4-BD742C6C5763}" srcOrd="0" destOrd="0" parTransId="{3B5E8984-5571-4A46-965D-616CA23EBF65}" sibTransId="{F8DD6AE2-0D70-41BA-AFA0-E8E9DA32BCC7}"/>
    <dgm:cxn modelId="{C0EFE8E1-B1FC-4D92-99C6-E501D8A8A73E}" type="presOf" srcId="{A0C5FB4B-89DB-4318-8DFA-616033EB7DE5}" destId="{1F9741FC-EF61-4FCF-8CBC-0E886FDF9133}" srcOrd="0" destOrd="0" presId="urn:microsoft.com/office/officeart/2005/8/layout/radial4"/>
    <dgm:cxn modelId="{43292131-3EB0-4E58-81CA-3EA7227ED856}" type="presParOf" srcId="{0731389D-77D4-4686-9780-A225F81940F1}" destId="{49E9A32C-1A29-4048-9D3D-B01522841FA7}" srcOrd="0" destOrd="0" presId="urn:microsoft.com/office/officeart/2005/8/layout/radial4"/>
    <dgm:cxn modelId="{25548EA7-129F-450A-92FE-FB33A0A5DBEC}" type="presParOf" srcId="{0731389D-77D4-4686-9780-A225F81940F1}" destId="{EA12A723-7119-44C4-BDDA-AEE8282B6CFD}" srcOrd="1" destOrd="0" presId="urn:microsoft.com/office/officeart/2005/8/layout/radial4"/>
    <dgm:cxn modelId="{077AE7CB-F72E-41D3-8AB3-467387B657E7}" type="presParOf" srcId="{0731389D-77D4-4686-9780-A225F81940F1}" destId="{11AFF210-3200-43F6-816A-75ECC755D279}" srcOrd="2" destOrd="0" presId="urn:microsoft.com/office/officeart/2005/8/layout/radial4"/>
    <dgm:cxn modelId="{FA44CBC4-A515-45E7-AC2C-43CE5FE79E9B}" type="presParOf" srcId="{0731389D-77D4-4686-9780-A225F81940F1}" destId="{7548D25B-19EC-49D3-8107-92E8D4CFA666}" srcOrd="3" destOrd="0" presId="urn:microsoft.com/office/officeart/2005/8/layout/radial4"/>
    <dgm:cxn modelId="{A58CC5FC-9C34-411C-BDEF-6C012F7A28C7}" type="presParOf" srcId="{0731389D-77D4-4686-9780-A225F81940F1}" destId="{1F9741FC-EF61-4FCF-8CBC-0E886FDF9133}" srcOrd="4" destOrd="0" presId="urn:microsoft.com/office/officeart/2005/8/layout/radial4"/>
    <dgm:cxn modelId="{11F9FA0C-2411-4EA0-975A-2B8269017AF5}" type="presParOf" srcId="{0731389D-77D4-4686-9780-A225F81940F1}" destId="{FFB9D6D9-705B-4627-986A-8B2E4F355F8D}" srcOrd="5" destOrd="0" presId="urn:microsoft.com/office/officeart/2005/8/layout/radial4"/>
    <dgm:cxn modelId="{33FE0760-607B-4265-A3C4-70FE4427350A}" type="presParOf" srcId="{0731389D-77D4-4686-9780-A225F81940F1}" destId="{6F89D043-1CDF-489D-950C-B81A637F6790}" srcOrd="6" destOrd="0" presId="urn:microsoft.com/office/officeart/2005/8/layout/radial4"/>
    <dgm:cxn modelId="{C6E781D3-6E9A-4BE5-B6CC-362EB37AA601}" type="presParOf" srcId="{0731389D-77D4-4686-9780-A225F81940F1}" destId="{E3F8A0F5-E3BF-4594-9E91-F8557C0E9E72}" srcOrd="7" destOrd="0" presId="urn:microsoft.com/office/officeart/2005/8/layout/radial4"/>
    <dgm:cxn modelId="{173820C1-50DD-46E9-94BA-FA0164AA1A5C}" type="presParOf" srcId="{0731389D-77D4-4686-9780-A225F81940F1}" destId="{8C001DA5-732F-4ED1-AA0E-0EE66B405985}" srcOrd="8" destOrd="0" presId="urn:microsoft.com/office/officeart/2005/8/layout/radial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624434-8BBE-4041-B316-085FB098543A}" type="doc">
      <dgm:prSet loTypeId="urn:microsoft.com/office/officeart/2005/8/layout/vList4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11017C28-816E-4333-BBD3-8480B4A01575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    проектно-исследовательская деятельность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8F26212-80B4-4D5F-A674-06328A8A6329}" type="parTrans" cxnId="{D12A3CA8-283E-4655-A40C-074DF11AD17C}">
      <dgm:prSet/>
      <dgm:spPr/>
      <dgm:t>
        <a:bodyPr/>
        <a:lstStyle/>
        <a:p>
          <a:endParaRPr lang="ru-RU"/>
        </a:p>
      </dgm:t>
    </dgm:pt>
    <dgm:pt modelId="{19D12CBE-B6BE-4D59-818F-B82F3FEFF663}" type="sibTrans" cxnId="{D12A3CA8-283E-4655-A40C-074DF11AD17C}">
      <dgm:prSet/>
      <dgm:spPr/>
      <dgm:t>
        <a:bodyPr/>
        <a:lstStyle/>
        <a:p>
          <a:endParaRPr lang="ru-RU"/>
        </a:p>
      </dgm:t>
    </dgm:pt>
    <dgm:pt modelId="{8B95D7CC-72D5-48BB-890B-D7F75BFD5381}">
      <dgm:prSet phldrT="[Текст]"/>
      <dgm:spPr/>
      <dgm:t>
        <a:bodyPr/>
        <a:lstStyle/>
        <a:p>
          <a:r>
            <a:rPr lang="ru-RU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Предметные вечера</a:t>
          </a:r>
          <a:endParaRPr lang="ru-RU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7C5F169-036B-42AE-97D4-7B8168B5C998}" type="parTrans" cxnId="{9B1F3F3E-8DEF-4FC5-B4DA-F296096201CC}">
      <dgm:prSet/>
      <dgm:spPr/>
      <dgm:t>
        <a:bodyPr/>
        <a:lstStyle/>
        <a:p>
          <a:endParaRPr lang="ru-RU"/>
        </a:p>
      </dgm:t>
    </dgm:pt>
    <dgm:pt modelId="{A35C86DE-5EC2-48A8-9879-3BB0EB15B712}" type="sibTrans" cxnId="{9B1F3F3E-8DEF-4FC5-B4DA-F296096201CC}">
      <dgm:prSet/>
      <dgm:spPr/>
      <dgm:t>
        <a:bodyPr/>
        <a:lstStyle/>
        <a:p>
          <a:endParaRPr lang="ru-RU"/>
        </a:p>
      </dgm:t>
    </dgm:pt>
    <dgm:pt modelId="{3FF0D4EC-CC1F-444A-AAF8-FA1DCFBBB21F}">
      <dgm:prSet phldrT="[Текст]"/>
      <dgm:spPr/>
      <dgm:t>
        <a:bodyPr/>
        <a:lstStyle/>
        <a:p>
          <a:r>
            <a:rPr lang="ru-RU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Участие в конкурсах</a:t>
          </a:r>
          <a:endParaRPr lang="ru-RU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5D5695C-962A-4268-A150-F1F3D3859C7E}" type="parTrans" cxnId="{A13A423A-9B5F-40E7-8050-2F9BC9836130}">
      <dgm:prSet/>
      <dgm:spPr/>
      <dgm:t>
        <a:bodyPr/>
        <a:lstStyle/>
        <a:p>
          <a:endParaRPr lang="ru-RU"/>
        </a:p>
      </dgm:t>
    </dgm:pt>
    <dgm:pt modelId="{C4DCE381-1168-45FF-9FB6-AD6438327E7B}" type="sibTrans" cxnId="{A13A423A-9B5F-40E7-8050-2F9BC9836130}">
      <dgm:prSet/>
      <dgm:spPr/>
      <dgm:t>
        <a:bodyPr/>
        <a:lstStyle/>
        <a:p>
          <a:endParaRPr lang="ru-RU"/>
        </a:p>
      </dgm:t>
    </dgm:pt>
    <dgm:pt modelId="{0532B625-99F0-41DF-8311-C81F5999FA9B}">
      <dgm:prSet phldrT="[Текст]"/>
      <dgm:spPr/>
      <dgm:t>
        <a:bodyPr/>
        <a:lstStyle/>
        <a:p>
          <a:r>
            <a:rPr lang="ru-RU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Участие в олимпиадах</a:t>
          </a:r>
          <a:endParaRPr lang="ru-RU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405B1C8-4268-4311-B970-D1FBE79D6524}" type="parTrans" cxnId="{B551A898-A553-4F70-ADD4-4D8043BEAFBF}">
      <dgm:prSet/>
      <dgm:spPr/>
      <dgm:t>
        <a:bodyPr/>
        <a:lstStyle/>
        <a:p>
          <a:endParaRPr lang="ru-RU"/>
        </a:p>
      </dgm:t>
    </dgm:pt>
    <dgm:pt modelId="{31C5657F-E87F-4D17-AB6C-703185733D81}" type="sibTrans" cxnId="{B551A898-A553-4F70-ADD4-4D8043BEAFBF}">
      <dgm:prSet/>
      <dgm:spPr/>
      <dgm:t>
        <a:bodyPr/>
        <a:lstStyle/>
        <a:p>
          <a:endParaRPr lang="ru-RU"/>
        </a:p>
      </dgm:t>
    </dgm:pt>
    <dgm:pt modelId="{4ACD02EF-9E6D-45EF-95E4-46467961CFBD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Дни науки</a:t>
          </a:r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AAB5F2E-09F4-4284-9BE6-D6D671377C4C}" type="parTrans" cxnId="{E1AC6085-565B-45A0-86FB-9111B40918B6}">
      <dgm:prSet/>
      <dgm:spPr/>
      <dgm:t>
        <a:bodyPr/>
        <a:lstStyle/>
        <a:p>
          <a:endParaRPr lang="ru-RU"/>
        </a:p>
      </dgm:t>
    </dgm:pt>
    <dgm:pt modelId="{3987A98E-7FFB-4659-9DE4-B6A126FDB2E8}" type="sibTrans" cxnId="{E1AC6085-565B-45A0-86FB-9111B40918B6}">
      <dgm:prSet/>
      <dgm:spPr/>
      <dgm:t>
        <a:bodyPr/>
        <a:lstStyle/>
        <a:p>
          <a:endParaRPr lang="ru-RU"/>
        </a:p>
      </dgm:t>
    </dgm:pt>
    <dgm:pt modelId="{B5CDC9D6-512C-4F11-AB43-20D11B2DEB4C}" type="pres">
      <dgm:prSet presAssocID="{BD624434-8BBE-4041-B316-085FB098543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0D427F-4AB5-41AC-B883-C8215C3A5A79}" type="pres">
      <dgm:prSet presAssocID="{11017C28-816E-4333-BBD3-8480B4A01575}" presName="comp" presStyleCnt="0"/>
      <dgm:spPr/>
    </dgm:pt>
    <dgm:pt modelId="{E7EC5465-69F6-4D83-A580-0F749E7FB1EF}" type="pres">
      <dgm:prSet presAssocID="{11017C28-816E-4333-BBD3-8480B4A01575}" presName="box" presStyleLbl="node1" presStyleIdx="0" presStyleCnt="5"/>
      <dgm:spPr/>
      <dgm:t>
        <a:bodyPr/>
        <a:lstStyle/>
        <a:p>
          <a:endParaRPr lang="ru-RU"/>
        </a:p>
      </dgm:t>
    </dgm:pt>
    <dgm:pt modelId="{41E4455E-D431-4EA2-A02A-BF39424AF451}" type="pres">
      <dgm:prSet presAssocID="{11017C28-816E-4333-BBD3-8480B4A01575}" presName="img" presStyleLbl="fgImgPlace1" presStyleIdx="0" presStyleCnt="5" custScaleX="109971" custScaleY="16325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16754A8-AC7E-465B-8D2A-0BB834835D32}" type="pres">
      <dgm:prSet presAssocID="{11017C28-816E-4333-BBD3-8480B4A0157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CAD2A-C782-42C6-A34C-9C0BF4C9D5B9}" type="pres">
      <dgm:prSet presAssocID="{19D12CBE-B6BE-4D59-818F-B82F3FEFF663}" presName="spacer" presStyleCnt="0"/>
      <dgm:spPr/>
    </dgm:pt>
    <dgm:pt modelId="{D011FBC8-7E4B-4F09-B25B-E209C0120428}" type="pres">
      <dgm:prSet presAssocID="{8B95D7CC-72D5-48BB-890B-D7F75BFD5381}" presName="comp" presStyleCnt="0"/>
      <dgm:spPr/>
    </dgm:pt>
    <dgm:pt modelId="{EDD762EC-B767-48AD-B344-73A3158B5765}" type="pres">
      <dgm:prSet presAssocID="{8B95D7CC-72D5-48BB-890B-D7F75BFD5381}" presName="box" presStyleLbl="node1" presStyleIdx="1" presStyleCnt="5"/>
      <dgm:spPr/>
      <dgm:t>
        <a:bodyPr/>
        <a:lstStyle/>
        <a:p>
          <a:endParaRPr lang="ru-RU"/>
        </a:p>
      </dgm:t>
    </dgm:pt>
    <dgm:pt modelId="{6154EACC-5847-44A0-8656-965594293558}" type="pres">
      <dgm:prSet presAssocID="{8B95D7CC-72D5-48BB-890B-D7F75BFD5381}" presName="img" presStyleLbl="fgImgPlace1" presStyleIdx="1" presStyleCnt="5" custScaleY="11881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5F902C5-1F7A-4980-AA15-50993DC0AE13}" type="pres">
      <dgm:prSet presAssocID="{8B95D7CC-72D5-48BB-890B-D7F75BFD5381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327AA-FD9A-4817-8030-81813808172E}" type="pres">
      <dgm:prSet presAssocID="{A35C86DE-5EC2-48A8-9879-3BB0EB15B712}" presName="spacer" presStyleCnt="0"/>
      <dgm:spPr/>
    </dgm:pt>
    <dgm:pt modelId="{656C4EE2-7231-4D9C-8633-72F2381C76AE}" type="pres">
      <dgm:prSet presAssocID="{3FF0D4EC-CC1F-444A-AAF8-FA1DCFBBB21F}" presName="comp" presStyleCnt="0"/>
      <dgm:spPr/>
    </dgm:pt>
    <dgm:pt modelId="{D3145F98-7126-4231-9270-66A616CCFF38}" type="pres">
      <dgm:prSet presAssocID="{3FF0D4EC-CC1F-444A-AAF8-FA1DCFBBB21F}" presName="box" presStyleLbl="node1" presStyleIdx="2" presStyleCnt="5"/>
      <dgm:spPr/>
      <dgm:t>
        <a:bodyPr/>
        <a:lstStyle/>
        <a:p>
          <a:endParaRPr lang="ru-RU"/>
        </a:p>
      </dgm:t>
    </dgm:pt>
    <dgm:pt modelId="{F9C93BAD-91F0-4BB9-97C5-109709117501}" type="pres">
      <dgm:prSet presAssocID="{3FF0D4EC-CC1F-444A-AAF8-FA1DCFBBB21F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249BA72-7A2B-4100-BC91-114B6B1EAA48}" type="pres">
      <dgm:prSet presAssocID="{3FF0D4EC-CC1F-444A-AAF8-FA1DCFBBB21F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A4F2B-C896-4116-B87E-3426CE8F4AF0}" type="pres">
      <dgm:prSet presAssocID="{C4DCE381-1168-45FF-9FB6-AD6438327E7B}" presName="spacer" presStyleCnt="0"/>
      <dgm:spPr/>
    </dgm:pt>
    <dgm:pt modelId="{64E37E63-7F09-46B3-A983-29F61BF4422C}" type="pres">
      <dgm:prSet presAssocID="{0532B625-99F0-41DF-8311-C81F5999FA9B}" presName="comp" presStyleCnt="0"/>
      <dgm:spPr/>
    </dgm:pt>
    <dgm:pt modelId="{96B2561F-DCB9-4687-B802-B492C949062A}" type="pres">
      <dgm:prSet presAssocID="{0532B625-99F0-41DF-8311-C81F5999FA9B}" presName="box" presStyleLbl="node1" presStyleIdx="3" presStyleCnt="5"/>
      <dgm:spPr/>
      <dgm:t>
        <a:bodyPr/>
        <a:lstStyle/>
        <a:p>
          <a:endParaRPr lang="ru-RU"/>
        </a:p>
      </dgm:t>
    </dgm:pt>
    <dgm:pt modelId="{BF69D4BB-1FA3-4544-83C6-7AB4973244AC}" type="pres">
      <dgm:prSet presAssocID="{0532B625-99F0-41DF-8311-C81F5999FA9B}" presName="img" presStyleLbl="fgImgPlace1" presStyleIdx="3" presStyleCnt="5" custScaleY="11537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91E13CB-A0DE-4562-BB0A-6A7881E0E2B6}" type="pres">
      <dgm:prSet presAssocID="{0532B625-99F0-41DF-8311-C81F5999FA9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B186AA-91D3-4EF4-ABAF-1F516E30EEF5}" type="pres">
      <dgm:prSet presAssocID="{31C5657F-E87F-4D17-AB6C-703185733D81}" presName="spacer" presStyleCnt="0"/>
      <dgm:spPr/>
    </dgm:pt>
    <dgm:pt modelId="{FF853631-77FE-4CA6-BE93-F4A5518B42C8}" type="pres">
      <dgm:prSet presAssocID="{4ACD02EF-9E6D-45EF-95E4-46467961CFBD}" presName="comp" presStyleCnt="0"/>
      <dgm:spPr/>
    </dgm:pt>
    <dgm:pt modelId="{6CF13679-DE29-4905-AE06-4DF23ED5CF7D}" type="pres">
      <dgm:prSet presAssocID="{4ACD02EF-9E6D-45EF-95E4-46467961CFBD}" presName="box" presStyleLbl="node1" presStyleIdx="4" presStyleCnt="5"/>
      <dgm:spPr/>
      <dgm:t>
        <a:bodyPr/>
        <a:lstStyle/>
        <a:p>
          <a:endParaRPr lang="ru-RU"/>
        </a:p>
      </dgm:t>
    </dgm:pt>
    <dgm:pt modelId="{93C08755-ABA0-4AAC-B079-6AC5EF0C638B}" type="pres">
      <dgm:prSet presAssocID="{4ACD02EF-9E6D-45EF-95E4-46467961CFBD}" presName="img" presStyleLbl="fgImgPlace1" presStyleIdx="4" presStyleCnt="5" custScaleX="101337" custScaleY="14938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99F077B-C2B6-4F10-889C-642D3529B331}" type="pres">
      <dgm:prSet presAssocID="{4ACD02EF-9E6D-45EF-95E4-46467961CFBD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1A2632-D291-4F89-8FDE-5481954F9BCE}" type="presOf" srcId="{3FF0D4EC-CC1F-444A-AAF8-FA1DCFBBB21F}" destId="{D3145F98-7126-4231-9270-66A616CCFF38}" srcOrd="0" destOrd="0" presId="urn:microsoft.com/office/officeart/2005/8/layout/vList4"/>
    <dgm:cxn modelId="{A415814A-2263-4CC6-9972-A8E31B95AA45}" type="presOf" srcId="{3FF0D4EC-CC1F-444A-AAF8-FA1DCFBBB21F}" destId="{C249BA72-7A2B-4100-BC91-114B6B1EAA48}" srcOrd="1" destOrd="0" presId="urn:microsoft.com/office/officeart/2005/8/layout/vList4"/>
    <dgm:cxn modelId="{761C4BC7-7DFA-41BF-9182-E78E4BB53B86}" type="presOf" srcId="{BD624434-8BBE-4041-B316-085FB098543A}" destId="{B5CDC9D6-512C-4F11-AB43-20D11B2DEB4C}" srcOrd="0" destOrd="0" presId="urn:microsoft.com/office/officeart/2005/8/layout/vList4"/>
    <dgm:cxn modelId="{D36A922C-9390-4992-8976-FBC7DC09EE9F}" type="presOf" srcId="{4ACD02EF-9E6D-45EF-95E4-46467961CFBD}" destId="{6CF13679-DE29-4905-AE06-4DF23ED5CF7D}" srcOrd="0" destOrd="0" presId="urn:microsoft.com/office/officeart/2005/8/layout/vList4"/>
    <dgm:cxn modelId="{040B42AA-922B-4ECE-AB70-1651A16F3E4F}" type="presOf" srcId="{0532B625-99F0-41DF-8311-C81F5999FA9B}" destId="{B91E13CB-A0DE-4562-BB0A-6A7881E0E2B6}" srcOrd="1" destOrd="0" presId="urn:microsoft.com/office/officeart/2005/8/layout/vList4"/>
    <dgm:cxn modelId="{9E9640BC-E4F2-483B-AD27-AE5EB60FBBD0}" type="presOf" srcId="{8B95D7CC-72D5-48BB-890B-D7F75BFD5381}" destId="{EDD762EC-B767-48AD-B344-73A3158B5765}" srcOrd="0" destOrd="0" presId="urn:microsoft.com/office/officeart/2005/8/layout/vList4"/>
    <dgm:cxn modelId="{D12A3CA8-283E-4655-A40C-074DF11AD17C}" srcId="{BD624434-8BBE-4041-B316-085FB098543A}" destId="{11017C28-816E-4333-BBD3-8480B4A01575}" srcOrd="0" destOrd="0" parTransId="{18F26212-80B4-4D5F-A674-06328A8A6329}" sibTransId="{19D12CBE-B6BE-4D59-818F-B82F3FEFF663}"/>
    <dgm:cxn modelId="{4705722B-A586-4060-869B-0C339F884A43}" type="presOf" srcId="{11017C28-816E-4333-BBD3-8480B4A01575}" destId="{E16754A8-AC7E-465B-8D2A-0BB834835D32}" srcOrd="1" destOrd="0" presId="urn:microsoft.com/office/officeart/2005/8/layout/vList4"/>
    <dgm:cxn modelId="{DE9C67E4-C7A4-44D2-8037-DE6CF7DB68D0}" type="presOf" srcId="{11017C28-816E-4333-BBD3-8480B4A01575}" destId="{E7EC5465-69F6-4D83-A580-0F749E7FB1EF}" srcOrd="0" destOrd="0" presId="urn:microsoft.com/office/officeart/2005/8/layout/vList4"/>
    <dgm:cxn modelId="{A13A423A-9B5F-40E7-8050-2F9BC9836130}" srcId="{BD624434-8BBE-4041-B316-085FB098543A}" destId="{3FF0D4EC-CC1F-444A-AAF8-FA1DCFBBB21F}" srcOrd="2" destOrd="0" parTransId="{85D5695C-962A-4268-A150-F1F3D3859C7E}" sibTransId="{C4DCE381-1168-45FF-9FB6-AD6438327E7B}"/>
    <dgm:cxn modelId="{289E7374-7CA3-48B0-B673-279F6E255CD7}" type="presOf" srcId="{0532B625-99F0-41DF-8311-C81F5999FA9B}" destId="{96B2561F-DCB9-4687-B802-B492C949062A}" srcOrd="0" destOrd="0" presId="urn:microsoft.com/office/officeart/2005/8/layout/vList4"/>
    <dgm:cxn modelId="{B551A898-A553-4F70-ADD4-4D8043BEAFBF}" srcId="{BD624434-8BBE-4041-B316-085FB098543A}" destId="{0532B625-99F0-41DF-8311-C81F5999FA9B}" srcOrd="3" destOrd="0" parTransId="{7405B1C8-4268-4311-B970-D1FBE79D6524}" sibTransId="{31C5657F-E87F-4D17-AB6C-703185733D81}"/>
    <dgm:cxn modelId="{83820F7E-87EF-4B09-BFFC-2B6515BF2982}" type="presOf" srcId="{4ACD02EF-9E6D-45EF-95E4-46467961CFBD}" destId="{599F077B-C2B6-4F10-889C-642D3529B331}" srcOrd="1" destOrd="0" presId="urn:microsoft.com/office/officeart/2005/8/layout/vList4"/>
    <dgm:cxn modelId="{9B1F3F3E-8DEF-4FC5-B4DA-F296096201CC}" srcId="{BD624434-8BBE-4041-B316-085FB098543A}" destId="{8B95D7CC-72D5-48BB-890B-D7F75BFD5381}" srcOrd="1" destOrd="0" parTransId="{B7C5F169-036B-42AE-97D4-7B8168B5C998}" sibTransId="{A35C86DE-5EC2-48A8-9879-3BB0EB15B712}"/>
    <dgm:cxn modelId="{E8AE809D-2B26-4C65-8EEA-683ECC86C1C3}" type="presOf" srcId="{8B95D7CC-72D5-48BB-890B-D7F75BFD5381}" destId="{C5F902C5-1F7A-4980-AA15-50993DC0AE13}" srcOrd="1" destOrd="0" presId="urn:microsoft.com/office/officeart/2005/8/layout/vList4"/>
    <dgm:cxn modelId="{E1AC6085-565B-45A0-86FB-9111B40918B6}" srcId="{BD624434-8BBE-4041-B316-085FB098543A}" destId="{4ACD02EF-9E6D-45EF-95E4-46467961CFBD}" srcOrd="4" destOrd="0" parTransId="{8AAB5F2E-09F4-4284-9BE6-D6D671377C4C}" sibTransId="{3987A98E-7FFB-4659-9DE4-B6A126FDB2E8}"/>
    <dgm:cxn modelId="{7E23AFF3-7438-4E23-878A-C24687941981}" type="presParOf" srcId="{B5CDC9D6-512C-4F11-AB43-20D11B2DEB4C}" destId="{B10D427F-4AB5-41AC-B883-C8215C3A5A79}" srcOrd="0" destOrd="0" presId="urn:microsoft.com/office/officeart/2005/8/layout/vList4"/>
    <dgm:cxn modelId="{AD975E3F-2B2C-4052-9691-ECB7EC955CAD}" type="presParOf" srcId="{B10D427F-4AB5-41AC-B883-C8215C3A5A79}" destId="{E7EC5465-69F6-4D83-A580-0F749E7FB1EF}" srcOrd="0" destOrd="0" presId="urn:microsoft.com/office/officeart/2005/8/layout/vList4"/>
    <dgm:cxn modelId="{560F8E94-58AD-4E34-8649-4E1B60D49B2E}" type="presParOf" srcId="{B10D427F-4AB5-41AC-B883-C8215C3A5A79}" destId="{41E4455E-D431-4EA2-A02A-BF39424AF451}" srcOrd="1" destOrd="0" presId="urn:microsoft.com/office/officeart/2005/8/layout/vList4"/>
    <dgm:cxn modelId="{DD94DA85-3CFD-4BB6-87E3-922F5BCE2E56}" type="presParOf" srcId="{B10D427F-4AB5-41AC-B883-C8215C3A5A79}" destId="{E16754A8-AC7E-465B-8D2A-0BB834835D32}" srcOrd="2" destOrd="0" presId="urn:microsoft.com/office/officeart/2005/8/layout/vList4"/>
    <dgm:cxn modelId="{0AE1428D-D635-4076-9A3E-07FC40837001}" type="presParOf" srcId="{B5CDC9D6-512C-4F11-AB43-20D11B2DEB4C}" destId="{593CAD2A-C782-42C6-A34C-9C0BF4C9D5B9}" srcOrd="1" destOrd="0" presId="urn:microsoft.com/office/officeart/2005/8/layout/vList4"/>
    <dgm:cxn modelId="{9AD12AC3-15AE-410C-8DC5-C6642CF9A7C3}" type="presParOf" srcId="{B5CDC9D6-512C-4F11-AB43-20D11B2DEB4C}" destId="{D011FBC8-7E4B-4F09-B25B-E209C0120428}" srcOrd="2" destOrd="0" presId="urn:microsoft.com/office/officeart/2005/8/layout/vList4"/>
    <dgm:cxn modelId="{1F75FE4E-F52E-4986-94CC-4F6972AF10AA}" type="presParOf" srcId="{D011FBC8-7E4B-4F09-B25B-E209C0120428}" destId="{EDD762EC-B767-48AD-B344-73A3158B5765}" srcOrd="0" destOrd="0" presId="urn:microsoft.com/office/officeart/2005/8/layout/vList4"/>
    <dgm:cxn modelId="{D73B4254-2B65-40FA-95D3-2194EE6DB7D3}" type="presParOf" srcId="{D011FBC8-7E4B-4F09-B25B-E209C0120428}" destId="{6154EACC-5847-44A0-8656-965594293558}" srcOrd="1" destOrd="0" presId="urn:microsoft.com/office/officeart/2005/8/layout/vList4"/>
    <dgm:cxn modelId="{DF55E2BE-CA3E-4839-9F6A-4EA028B01BAB}" type="presParOf" srcId="{D011FBC8-7E4B-4F09-B25B-E209C0120428}" destId="{C5F902C5-1F7A-4980-AA15-50993DC0AE13}" srcOrd="2" destOrd="0" presId="urn:microsoft.com/office/officeart/2005/8/layout/vList4"/>
    <dgm:cxn modelId="{A2DEFA6D-5EDA-448E-B271-49A71216232B}" type="presParOf" srcId="{B5CDC9D6-512C-4F11-AB43-20D11B2DEB4C}" destId="{B3D327AA-FD9A-4817-8030-81813808172E}" srcOrd="3" destOrd="0" presId="urn:microsoft.com/office/officeart/2005/8/layout/vList4"/>
    <dgm:cxn modelId="{852385EC-E8E9-405A-A8F8-4D7AC2495393}" type="presParOf" srcId="{B5CDC9D6-512C-4F11-AB43-20D11B2DEB4C}" destId="{656C4EE2-7231-4D9C-8633-72F2381C76AE}" srcOrd="4" destOrd="0" presId="urn:microsoft.com/office/officeart/2005/8/layout/vList4"/>
    <dgm:cxn modelId="{1CE66F8C-7B56-4E40-961D-CF617ACD3C1B}" type="presParOf" srcId="{656C4EE2-7231-4D9C-8633-72F2381C76AE}" destId="{D3145F98-7126-4231-9270-66A616CCFF38}" srcOrd="0" destOrd="0" presId="urn:microsoft.com/office/officeart/2005/8/layout/vList4"/>
    <dgm:cxn modelId="{B794E87E-0C91-423B-B1DD-4B4FA1F8E766}" type="presParOf" srcId="{656C4EE2-7231-4D9C-8633-72F2381C76AE}" destId="{F9C93BAD-91F0-4BB9-97C5-109709117501}" srcOrd="1" destOrd="0" presId="urn:microsoft.com/office/officeart/2005/8/layout/vList4"/>
    <dgm:cxn modelId="{B066CCC2-4258-4F34-9B18-2B4153B305CA}" type="presParOf" srcId="{656C4EE2-7231-4D9C-8633-72F2381C76AE}" destId="{C249BA72-7A2B-4100-BC91-114B6B1EAA48}" srcOrd="2" destOrd="0" presId="urn:microsoft.com/office/officeart/2005/8/layout/vList4"/>
    <dgm:cxn modelId="{C8FCB7D0-3F11-4877-A27A-5617D8B5DB26}" type="presParOf" srcId="{B5CDC9D6-512C-4F11-AB43-20D11B2DEB4C}" destId="{B05A4F2B-C896-4116-B87E-3426CE8F4AF0}" srcOrd="5" destOrd="0" presId="urn:microsoft.com/office/officeart/2005/8/layout/vList4"/>
    <dgm:cxn modelId="{31D1CD1C-6413-42FF-907A-747AA45E0DAB}" type="presParOf" srcId="{B5CDC9D6-512C-4F11-AB43-20D11B2DEB4C}" destId="{64E37E63-7F09-46B3-A983-29F61BF4422C}" srcOrd="6" destOrd="0" presId="urn:microsoft.com/office/officeart/2005/8/layout/vList4"/>
    <dgm:cxn modelId="{31A578CC-D935-43A2-A9B5-05B842A1B71E}" type="presParOf" srcId="{64E37E63-7F09-46B3-A983-29F61BF4422C}" destId="{96B2561F-DCB9-4687-B802-B492C949062A}" srcOrd="0" destOrd="0" presId="urn:microsoft.com/office/officeart/2005/8/layout/vList4"/>
    <dgm:cxn modelId="{E8023162-88B2-4740-8112-BF0321F5CB00}" type="presParOf" srcId="{64E37E63-7F09-46B3-A983-29F61BF4422C}" destId="{BF69D4BB-1FA3-4544-83C6-7AB4973244AC}" srcOrd="1" destOrd="0" presId="urn:microsoft.com/office/officeart/2005/8/layout/vList4"/>
    <dgm:cxn modelId="{93584F5D-5C09-4972-B928-698FB20684E0}" type="presParOf" srcId="{64E37E63-7F09-46B3-A983-29F61BF4422C}" destId="{B91E13CB-A0DE-4562-BB0A-6A7881E0E2B6}" srcOrd="2" destOrd="0" presId="urn:microsoft.com/office/officeart/2005/8/layout/vList4"/>
    <dgm:cxn modelId="{21797D8F-2A8F-4E56-A402-56833F606473}" type="presParOf" srcId="{B5CDC9D6-512C-4F11-AB43-20D11B2DEB4C}" destId="{ADB186AA-91D3-4EF4-ABAF-1F516E30EEF5}" srcOrd="7" destOrd="0" presId="urn:microsoft.com/office/officeart/2005/8/layout/vList4"/>
    <dgm:cxn modelId="{248DE638-F527-4DD6-98EA-AB564E4D3487}" type="presParOf" srcId="{B5CDC9D6-512C-4F11-AB43-20D11B2DEB4C}" destId="{FF853631-77FE-4CA6-BE93-F4A5518B42C8}" srcOrd="8" destOrd="0" presId="urn:microsoft.com/office/officeart/2005/8/layout/vList4"/>
    <dgm:cxn modelId="{DBE7FCC9-994E-4B06-B3C6-31891DF631E1}" type="presParOf" srcId="{FF853631-77FE-4CA6-BE93-F4A5518B42C8}" destId="{6CF13679-DE29-4905-AE06-4DF23ED5CF7D}" srcOrd="0" destOrd="0" presId="urn:microsoft.com/office/officeart/2005/8/layout/vList4"/>
    <dgm:cxn modelId="{8B276DB4-3BC0-498C-91B2-03F2F0D7307B}" type="presParOf" srcId="{FF853631-77FE-4CA6-BE93-F4A5518B42C8}" destId="{93C08755-ABA0-4AAC-B079-6AC5EF0C638B}" srcOrd="1" destOrd="0" presId="urn:microsoft.com/office/officeart/2005/8/layout/vList4"/>
    <dgm:cxn modelId="{D42138F7-728C-49C8-A9A2-07261CD4B36F}" type="presParOf" srcId="{FF853631-77FE-4CA6-BE93-F4A5518B42C8}" destId="{599F077B-C2B6-4F10-889C-642D3529B331}" srcOrd="2" destOrd="0" presId="urn:microsoft.com/office/officeart/2005/8/layout/vList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D0A9465-4D47-4F57-93A0-185D20556DDE}" type="datetimeFigureOut">
              <a:rPr lang="en-US" altLang="ru-RU"/>
              <a:pPr>
                <a:defRPr/>
              </a:pPr>
              <a:t>1/16/2018</a:t>
            </a:fld>
            <a:endParaRPr lang="en-US" alt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4C7BCD6-F6A6-4C2B-A27D-8C2111200E3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9FC6E2-D4C1-4621-B6B1-572E1DF315B3}" type="slidenum">
              <a:rPr lang="en-US" altLang="ru-RU"/>
              <a:pPr/>
              <a:t>1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993CFC-924D-4EE9-9B88-632C7075CAAA}" type="slidenum">
              <a:rPr lang="en-US" altLang="ru-RU"/>
              <a:pPr/>
              <a:t>2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4BE15-CB8B-4A81-9ED2-1E32F0CE0DFE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0517466-0D73-41CE-AD3B-A2C2344A2458}" type="slidenum">
              <a:rPr lang="ru-RU" sz="1200">
                <a:cs typeface="Arial" charset="0"/>
              </a:rPr>
              <a:pPr algn="r"/>
              <a:t>4</a:t>
            </a:fld>
            <a:endParaRPr lang="ru-RU" sz="1200">
              <a:cs typeface="Arial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000" dirty="0" smtClean="0"/>
              <a:t>	Эти условия могут задаваться и описываться с помощью описания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образцов деятельности,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различных методических или дидактических средств,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последовательности выполняемых действий,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особенностей организации урока или иной единицы учебного процесса. </a:t>
            </a:r>
          </a:p>
          <a:p>
            <a:pPr eaLnBrk="1" hangingPunct="1">
              <a:lnSpc>
                <a:spcPct val="90000"/>
              </a:lnSpc>
            </a:pPr>
            <a:r>
              <a:rPr lang="ru-RU" sz="1000" dirty="0" smtClean="0"/>
              <a:t>	Можно также использовать понятие </a:t>
            </a:r>
            <a:r>
              <a:rPr lang="ru-RU" sz="1000" i="1" dirty="0" smtClean="0"/>
              <a:t>учебной ситуации</a:t>
            </a:r>
            <a:r>
              <a:rPr lang="ru-RU" sz="1000" dirty="0" smtClean="0"/>
              <a:t> как особой структурной единицы учебной деятельности, содержащей ее полный замкнутый цикл.</a:t>
            </a:r>
          </a:p>
          <a:p>
            <a:pPr eaLnBrk="1" hangingPunct="1">
              <a:lnSpc>
                <a:spcPct val="90000"/>
              </a:lnSpc>
            </a:pPr>
            <a:endParaRPr lang="ru-RU" sz="1000" dirty="0" smtClean="0"/>
          </a:p>
          <a:p>
            <a:pPr eaLnBrk="1" hangingPunct="1">
              <a:lnSpc>
                <a:spcPct val="90000"/>
              </a:lnSpc>
            </a:pPr>
            <a:r>
              <a:rPr lang="ru-RU" sz="1000" dirty="0" smtClean="0"/>
              <a:t>	</a:t>
            </a:r>
            <a:r>
              <a:rPr lang="ru-RU" sz="1000" b="1" dirty="0" smtClean="0"/>
              <a:t>Учебная ситуация – это такая особая единица учебного процесса, в которой дети с помощью учителя</a:t>
            </a:r>
            <a:endParaRPr lang="ru-RU" sz="1000" dirty="0" smtClean="0"/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обнаруживают предмет </a:t>
            </a:r>
            <a:r>
              <a:rPr lang="ru-RU" sz="1000" dirty="0" err="1" smtClean="0"/>
              <a:t>свого</a:t>
            </a:r>
            <a:r>
              <a:rPr lang="ru-RU" sz="1000" dirty="0" smtClean="0"/>
              <a:t> действия,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исследуют его, совершая разнообразные учебные действия,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преобразуют его, например, переформулируют, или предлагают свое описание и т.д.,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частично – запоминают. </a:t>
            </a:r>
          </a:p>
          <a:p>
            <a:pPr eaLnBrk="1" hangingPunct="1">
              <a:lnSpc>
                <a:spcPct val="90000"/>
              </a:lnSpc>
            </a:pPr>
            <a:r>
              <a:rPr lang="ru-RU" sz="1000" dirty="0" smtClean="0"/>
              <a:t>	При этом изучаемый </a:t>
            </a:r>
            <a:r>
              <a:rPr lang="ru-RU" sz="1000" i="1" dirty="0" smtClean="0"/>
              <a:t>учебный материал</a:t>
            </a:r>
            <a:r>
              <a:rPr lang="ru-RU" sz="1000" dirty="0" smtClean="0"/>
              <a:t> выступает как материал для создания учебной ситуации, в которой, совершая некоторые </a:t>
            </a:r>
            <a:r>
              <a:rPr lang="ru-RU" sz="1000" i="1" dirty="0" smtClean="0"/>
              <a:t>специфичные для данного учебного предмета действия</a:t>
            </a:r>
            <a:r>
              <a:rPr lang="ru-RU" sz="1000" dirty="0" smtClean="0"/>
              <a:t>, </a:t>
            </a:r>
            <a:r>
              <a:rPr lang="ru-RU" sz="1000" b="1" dirty="0" smtClean="0"/>
              <a:t>ребенок осваивает характерные для данной области способы действия, т.е. приобретает некоторые способности</a:t>
            </a:r>
            <a:r>
              <a:rPr lang="ru-RU" sz="10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ru-RU" sz="1000" dirty="0" smtClean="0"/>
              <a:t>	Отбор и использование учебных ситуаций встраивается в логику традиционного учебного процесса, позволяя не противопоставлять «</a:t>
            </a:r>
            <a:r>
              <a:rPr lang="ru-RU" sz="1000" dirty="0" err="1" smtClean="0"/>
              <a:t>ЗУНовскую</a:t>
            </a:r>
            <a:r>
              <a:rPr lang="ru-RU" sz="1000" dirty="0" smtClean="0"/>
              <a:t>» и «</a:t>
            </a:r>
            <a:r>
              <a:rPr lang="ru-RU" sz="1000" dirty="0" err="1" smtClean="0"/>
              <a:t>деятельностную</a:t>
            </a:r>
            <a:r>
              <a:rPr lang="ru-RU" sz="1000" dirty="0" smtClean="0"/>
              <a:t>» парадигмы друг другу, а напротив, формировать у каждого ученика </a:t>
            </a:r>
            <a:r>
              <a:rPr lang="ru-RU" sz="1000" i="1" dirty="0" smtClean="0"/>
              <a:t>индивидуальные средства и способы действий</a:t>
            </a:r>
            <a:r>
              <a:rPr lang="ru-RU" sz="1000" dirty="0" smtClean="0"/>
              <a:t>, позволяющие ему быть «компетентным» в различных сферах культуры, каждая из которых предполагает </a:t>
            </a:r>
            <a:r>
              <a:rPr lang="ru-RU" sz="1000" b="1" i="1" dirty="0" smtClean="0"/>
              <a:t>особый способ действий относительно специфического содержания</a:t>
            </a:r>
            <a:r>
              <a:rPr lang="ru-RU" sz="1000" dirty="0" smtClean="0"/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D3269B-9EC5-4094-911D-1B904CFE8707}" type="slidenum">
              <a:rPr lang="ru-RU"/>
              <a:pPr/>
              <a:t>7</a:t>
            </a:fld>
            <a:endParaRPr lang="ru-RU"/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FDC920AD-0CEF-43B7-B35C-E2F46EC2FCB7}" type="slidenum">
              <a:rPr lang="ru-RU" sz="1200">
                <a:cs typeface="Arial" charset="0"/>
              </a:rPr>
              <a:pPr algn="r" eaLnBrk="1" hangingPunct="1"/>
              <a:t>7</a:t>
            </a:fld>
            <a:endParaRPr lang="ru-RU" sz="1200">
              <a:cs typeface="Arial" charset="0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/>
          <a:srcRect r="25096"/>
          <a:stretch>
            <a:fillRect/>
          </a:stretch>
        </p:blipFill>
        <p:spPr bwMode="auto">
          <a:xfrm>
            <a:off x="0" y="252413"/>
            <a:ext cx="9132888" cy="66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305633"/>
            <a:ext cx="6858000" cy="941192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84357"/>
            <a:ext cx="6858000" cy="661086"/>
          </a:xfrm>
        </p:spPr>
        <p:txBody>
          <a:bodyPr anchor="b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www.PresentationPro.com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8BC91B-9103-41DF-9DDF-520D983CD18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F4497-2E72-4FD2-9E3F-A0534F32FEF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0AAA6-C7B1-4F45-BA28-835B7DD4B7D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40547-7C6E-4067-8EBF-B8FC2AF3943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640A9-1AB9-4F22-A713-6BEB0C7D662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F8356-3758-4429-94D1-B0F2F876372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70BD4-9D3C-4837-BB93-8524867F940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11119-5D68-4BE1-ADA9-DD40D65E60A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192C8-698F-41FD-8783-24D8171C980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4B44E-1DD8-4058-9EBA-E8AB8EA1E55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18637-4B2E-4C5F-A304-17CFB086C26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951538"/>
            <a:ext cx="1770063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14" cstate="print"/>
          <a:srcRect t="66451"/>
          <a:stretch>
            <a:fillRect/>
          </a:stretch>
        </p:blipFill>
        <p:spPr bwMode="auto">
          <a:xfrm>
            <a:off x="-1588" y="0"/>
            <a:ext cx="9145588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D97374-1525-43A9-A766-A4C8BE7F37A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4572000"/>
            <a:ext cx="7772400" cy="2286000"/>
          </a:xfrm>
        </p:spPr>
        <p:txBody>
          <a:bodyPr/>
          <a:lstStyle/>
          <a:p>
            <a:r>
              <a:rPr lang="ru-RU" sz="2400" dirty="0" err="1" smtClean="0"/>
              <a:t>Портфолио</a:t>
            </a:r>
            <a:r>
              <a:rPr lang="ru-RU" sz="2400" dirty="0" smtClean="0"/>
              <a:t> учителя физики </a:t>
            </a:r>
            <a:r>
              <a:rPr lang="ru-RU" sz="2400" dirty="0" err="1" smtClean="0"/>
              <a:t>Мазаевой</a:t>
            </a:r>
            <a:r>
              <a:rPr lang="ru-RU" sz="2400" dirty="0" smtClean="0"/>
              <a:t> Л.Н.</a:t>
            </a:r>
            <a:br>
              <a:rPr lang="ru-RU" sz="2400" dirty="0" smtClean="0"/>
            </a:br>
            <a:r>
              <a:rPr lang="ru-RU" sz="2400" dirty="0" smtClean="0"/>
              <a:t> 2015-2017 год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en-US" sz="2400" b="1" spc="-2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 flipV="1">
            <a:off x="1066800" y="4191000"/>
            <a:ext cx="6858000" cy="393357"/>
          </a:xfrm>
        </p:spPr>
        <p:txBody>
          <a:bodyPr/>
          <a:lstStyle/>
          <a:p>
            <a:pPr eaLnBrk="1" hangingPunct="1"/>
            <a:endParaRPr lang="en-US" altLang="ru-RU" dirty="0" smtClean="0">
              <a:latin typeface="Arial" charset="0"/>
              <a:cs typeface="Arial" charset="0"/>
            </a:endParaRPr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248401"/>
            <a:ext cx="2533650" cy="304800"/>
          </a:xfrm>
          <a:solidFill>
            <a:schemeClr val="accent2">
              <a:lumMod val="75000"/>
            </a:schemeClr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dirty="0" err="1" smtClean="0">
                <a:latin typeface="Arial" charset="0"/>
              </a:rPr>
              <a:t>Мазаева</a:t>
            </a:r>
            <a:r>
              <a:rPr lang="ru-RU" altLang="ru-RU" sz="1400" dirty="0" smtClean="0">
                <a:latin typeface="Arial" charset="0"/>
              </a:rPr>
              <a:t> Л.Н</a:t>
            </a:r>
            <a:endParaRPr lang="en-US" altLang="ru-RU" sz="1400" dirty="0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263CC30-C61A-4EF8-8F92-459B427BDC92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645024"/>
            <a:ext cx="8532440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609600" indent="-609600" algn="ctr" eaLnBrk="1" hangingPunct="1">
              <a:spcAft>
                <a:spcPct val="20000"/>
              </a:spcAft>
              <a:buFontTx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ИНФОРМАЦИОННЫЕ И КОММУНИКАЦИОННЫЕ</a:t>
            </a:r>
          </a:p>
          <a:p>
            <a:pPr marL="609600" indent="-609600" algn="ctr" eaLnBrk="1" hangingPunct="1">
              <a:spcAft>
                <a:spcPct val="20000"/>
              </a:spcAft>
              <a:buFontTx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ТЕХНОЛОГИИ</a:t>
            </a:r>
          </a:p>
        </p:txBody>
      </p:sp>
      <p:sp>
        <p:nvSpPr>
          <p:cNvPr id="681987" name="AutoShape 3"/>
          <p:cNvSpPr>
            <a:spLocks noChangeArrowheads="1"/>
          </p:cNvSpPr>
          <p:nvPr/>
        </p:nvSpPr>
        <p:spPr bwMode="gray">
          <a:xfrm>
            <a:off x="792163" y="188913"/>
            <a:ext cx="7524750" cy="1152525"/>
          </a:xfrm>
          <a:prstGeom prst="roundRect">
            <a:avLst>
              <a:gd name="adj" fmla="val 49106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Базовые образовательные</a:t>
            </a:r>
          </a:p>
          <a:p>
            <a:pPr algn="ctr" eaLnBrk="1" hangingPunct="1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технологии</a:t>
            </a:r>
          </a:p>
        </p:txBody>
      </p:sp>
      <p:sp>
        <p:nvSpPr>
          <p:cNvPr id="681992" name="AutoShape 8"/>
          <p:cNvSpPr>
            <a:spLocks noChangeArrowheads="1"/>
          </p:cNvSpPr>
          <p:nvPr/>
        </p:nvSpPr>
        <p:spPr bwMode="auto">
          <a:xfrm>
            <a:off x="0" y="4500570"/>
            <a:ext cx="7715272" cy="235743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 на основе ИКТ:</a:t>
            </a:r>
          </a:p>
          <a:p>
            <a:pPr eaLnBrk="1" hangingPunct="1">
              <a:buFontTx/>
              <a:buChar char="•"/>
              <a:defRPr/>
            </a:pP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открытое (но контролируемое) пространство</a:t>
            </a:r>
          </a:p>
          <a:p>
            <a:pPr eaLnBrk="1" hangingPunct="1">
              <a:defRPr/>
            </a:pP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информационных источников;</a:t>
            </a:r>
          </a:p>
          <a:p>
            <a:pPr eaLnBrk="1" hangingPunct="1">
              <a:buFontTx/>
              <a:buChar char="•"/>
              <a:defRPr/>
            </a:pP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информационная поддержка учебного процесса;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2571768" cy="212464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P1040791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736"/>
            <a:ext cx="2928958" cy="219648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www.PresentationPro.com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932" y="304800"/>
            <a:ext cx="5418667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581400"/>
            <a:ext cx="5418666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 l="5000" t="12343" r="5000" b="6067"/>
          <a:stretch>
            <a:fillRect/>
          </a:stretch>
        </p:blipFill>
        <p:spPr bwMode="auto">
          <a:xfrm>
            <a:off x="7467987" y="142852"/>
            <a:ext cx="1676013" cy="121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857356" y="428604"/>
            <a:ext cx="628654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09756" y="581004"/>
            <a:ext cx="628654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0600" y="142852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Применение системно - деятельностного подхода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обучении  физике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дает следующие результаты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28600" y="1752600"/>
          <a:ext cx="8915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500702"/>
            <a:ext cx="72982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19800" y="3733799"/>
            <a:ext cx="2495550" cy="24431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www.PresentationPro.com</a:t>
            </a:r>
            <a:endParaRPr lang="en-US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57200" y="685800"/>
          <a:ext cx="83820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24400" y="3352799"/>
            <a:ext cx="3790950" cy="28241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www.PresentationPro.com</a:t>
            </a:r>
            <a:endParaRPr lang="en-US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762000" y="685800"/>
          <a:ext cx="73914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0650" y="4267200"/>
            <a:ext cx="7886700" cy="4351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57200" y="648930"/>
          <a:ext cx="8153399" cy="5751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016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Предметные олимпиады и конкурсы по физике за три года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495800" y="3733799"/>
            <a:ext cx="4019550" cy="2443163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7" name="Объект 1"/>
          <p:cNvGraphicFramePr/>
          <p:nvPr/>
        </p:nvGraphicFramePr>
        <p:xfrm>
          <a:off x="990600" y="1752600"/>
          <a:ext cx="5257800" cy="426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143240" y="0"/>
          <a:ext cx="600076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42844" y="1571612"/>
            <a:ext cx="2714644" cy="2000264"/>
          </a:xfrm>
          <a:prstGeom prst="roundRect">
            <a:avLst>
              <a:gd name="adj" fmla="val 10811"/>
            </a:avLst>
          </a:prstGeom>
          <a:gradFill flip="none" rotWithShape="1">
            <a:gsLst>
              <a:gs pos="6700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u="sng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Деятельностный</a:t>
            </a:r>
            <a:endParaRPr lang="ru-RU" sz="2400" b="1" dirty="0" smtClean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u="sng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подход </a:t>
            </a:r>
            <a:r>
              <a:rPr lang="ru-RU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 уроков: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9840" y="2786058"/>
            <a:ext cx="1311316" cy="967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D:\с рс\ФИЗИКА ВСЯКАЯ\копилка по физике\SS1008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428604"/>
            <a:ext cx="1147380" cy="101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Ежедневное взвешивание портфелей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85860"/>
            <a:ext cx="3428992" cy="2571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036198"/>
            <a:ext cx="3457601" cy="2593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4054082"/>
            <a:ext cx="3476617" cy="2607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1285861"/>
            <a:ext cx="3429024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исследовательские\надя антонова\Новая папка\SAM_25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57950" y="1"/>
            <a:ext cx="2786050" cy="208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1500174"/>
          <a:ext cx="6000792" cy="5113726"/>
        </p:xfrm>
        <a:graphic>
          <a:graphicData uri="http://schemas.openxmlformats.org/drawingml/2006/table">
            <a:tbl>
              <a:tblPr/>
              <a:tblGrid>
                <a:gridCol w="660925"/>
                <a:gridCol w="1500197"/>
                <a:gridCol w="639945"/>
                <a:gridCol w="639945"/>
                <a:gridCol w="639945"/>
                <a:gridCol w="639945"/>
                <a:gridCol w="639945"/>
                <a:gridCol w="639945"/>
              </a:tblGrid>
              <a:tr h="271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Фамилия </a:t>
                      </a:r>
                      <a:b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Имя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пн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вт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ср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чт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пт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сб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9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latin typeface="Times New Roman"/>
                          <a:ea typeface="Calibri"/>
                          <a:cs typeface="Times New Roman"/>
                        </a:rPr>
                        <a:t>Сафкин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 Максим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2,208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2,451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2,258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2,290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2,320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569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Рыжкова Алина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2,500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3,170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2,681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2,597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2,009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2,510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569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Парешина Анастасия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3,402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3,694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3,342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2,700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2,953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3,103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26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Жуликов Антон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3,936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4,072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3,940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3,740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3,128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3,105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569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Мазаева Татьяна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3,136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3,534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2,099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3,966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3,056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2,026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569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Баюнова Екатерина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3,314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3,510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2,283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3,638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3,288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2,261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569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Антонова</a:t>
                      </a:r>
                      <a:b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Надежда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3,510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3,756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4,538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3,488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3,238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2,949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899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Константинова</a:t>
                      </a:r>
                      <a:b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Кристина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3,635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4,370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3,650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3,953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2,843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2214554"/>
            <a:ext cx="2786050" cy="208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1730" y="4500570"/>
            <a:ext cx="2762270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28662" y="500042"/>
            <a:ext cx="521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Масса портфеля 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1"/>
            <a:ext cx="8382000" cy="838200"/>
          </a:xfrm>
        </p:spPr>
        <p:txBody>
          <a:bodyPr/>
          <a:lstStyle/>
          <a:p>
            <a:pPr algn="ctr" eaLnBrk="1" hangingPunct="1"/>
            <a:endParaRPr lang="en-US" altLang="ru-RU" sz="2400" dirty="0" smtClean="0"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066800"/>
            <a:ext cx="3886200" cy="3048000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Мазаева</a:t>
            </a:r>
            <a:r>
              <a:rPr lang="ru-RU" sz="2400" dirty="0" smtClean="0">
                <a:solidFill>
                  <a:srgbClr val="C00000"/>
                </a:solidFill>
              </a:rPr>
              <a:t> Людмила Николаевна </a:t>
            </a:r>
            <a:r>
              <a:rPr lang="ru-RU" sz="2400" dirty="0" smtClean="0"/>
              <a:t>–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победитель конкурса Лучших учителей РФ 2010 года</a:t>
            </a:r>
          </a:p>
          <a:p>
            <a:r>
              <a:rPr lang="ru-RU" sz="2400" dirty="0" smtClean="0"/>
              <a:t>Место работы: МБОУ «</a:t>
            </a:r>
            <a:r>
              <a:rPr lang="ru-RU" sz="2400" dirty="0" err="1" smtClean="0"/>
              <a:t>Верх-Катунская</a:t>
            </a:r>
            <a:r>
              <a:rPr lang="ru-RU" sz="2400" dirty="0" smtClean="0"/>
              <a:t> СОШ»</a:t>
            </a:r>
          </a:p>
          <a:p>
            <a:r>
              <a:rPr lang="ru-RU" sz="2400" dirty="0" smtClean="0"/>
              <a:t> учитель физики и математики </a:t>
            </a:r>
          </a:p>
          <a:p>
            <a:pPr eaLnBrk="1" hangingPunct="1">
              <a:buNone/>
            </a:pPr>
            <a:endParaRPr lang="en-US" altLang="ru-RU" sz="3200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ru-RU" dirty="0" smtClean="0"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66800"/>
            <a:ext cx="37592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04800" y="44958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Педагогическое кредо- </a:t>
            </a:r>
            <a:r>
              <a:rPr lang="ru-RU" dirty="0" smtClean="0">
                <a:solidFill>
                  <a:srgbClr val="C00000"/>
                </a:solidFill>
              </a:rPr>
              <a:t>«Настоящий учитель тот, кто способен спуститься с высот своих знаний до незнания ученика и вместе с ним совершить восхождение»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Давление на плечи учащихся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214422"/>
          <a:ext cx="7572426" cy="5195724"/>
        </p:xfrm>
        <a:graphic>
          <a:graphicData uri="http://schemas.openxmlformats.org/drawingml/2006/table">
            <a:tbl>
              <a:tblPr/>
              <a:tblGrid>
                <a:gridCol w="883752"/>
                <a:gridCol w="1583951"/>
                <a:gridCol w="939927"/>
                <a:gridCol w="939927"/>
                <a:gridCol w="806217"/>
                <a:gridCol w="801470"/>
                <a:gridCol w="831366"/>
                <a:gridCol w="785816"/>
              </a:tblGrid>
              <a:tr h="292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Ф.И.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пн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вт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чт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Пт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сб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Сафкин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Максим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6133Па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5555Па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6809Па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6272Па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3161Па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6444Па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Рыжкова Алина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6120Па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7770Па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6580Па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6370Па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4920Па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6150Па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Парешина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Анастасия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8720Па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10240Па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8570Па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6902Па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7435Па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7960Па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Жуликов Антон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6474Па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6697Па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6131Па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6151Па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5145Па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5107Па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2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Мазаева Татьяна 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7060Па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7906Па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4730Па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8930Па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6880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4560Па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2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Баюнова Екатерина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13750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14583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9583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15000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13750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9583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02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Антонова Надежда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17500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18500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22500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17500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16000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14500 Па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73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Константинова Кристина</a:t>
                      </a: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15534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25641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18675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15598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16893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12150 ПА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996" marR="41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22313" y="3071811"/>
            <a:ext cx="7772400" cy="13350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6314" y="785795"/>
            <a:ext cx="4071966" cy="1714511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«Малые </a:t>
            </a:r>
            <a:r>
              <a:rPr lang="ru-RU" sz="4000" b="1" dirty="0" err="1" smtClean="0">
                <a:solidFill>
                  <a:srgbClr val="C00000"/>
                </a:solidFill>
              </a:rPr>
              <a:t>Ползуновские</a:t>
            </a:r>
            <a:r>
              <a:rPr lang="ru-RU" sz="4000" b="1" dirty="0" smtClean="0">
                <a:solidFill>
                  <a:srgbClr val="C00000"/>
                </a:solidFill>
              </a:rPr>
              <a:t> чтения»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1"/>
            <a:ext cx="4667283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3286124"/>
            <a:ext cx="5407463" cy="3571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Тема\Desktop\грамоты\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71942"/>
            <a:ext cx="2045911" cy="2786058"/>
          </a:xfrm>
          <a:prstGeom prst="rect">
            <a:avLst/>
          </a:prstGeom>
          <a:noFill/>
        </p:spPr>
      </p:pic>
      <p:pic>
        <p:nvPicPr>
          <p:cNvPr id="7" name="Picture 2" descr="G:\лн\грамоты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1296" y="4495800"/>
            <a:ext cx="1782704" cy="2362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1357298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Межрегиональная с международным участием научно-практическая конференция учащихся и студентов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4267200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4" name="Picture 4" descr="G:\конференция\SAM_1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14620"/>
            <a:ext cx="4357686" cy="3268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13573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Межрегиональная с международным участием научно-практическая конференция учащихся и студентов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3250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3767134" cy="2825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4" name="Picture 4" descr="G:\конференция\SAM_1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736"/>
            <a:ext cx="3786182" cy="2839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4286250"/>
            <a:ext cx="307181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4572000"/>
            <a:ext cx="27860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2" descr="G:\первые шаги в  науку\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88" y="4143375"/>
            <a:ext cx="1928812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G:\первые шаги в  науку\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9153" y="4191000"/>
            <a:ext cx="1664847" cy="24028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7554" y="714357"/>
            <a:ext cx="5357850" cy="150019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Краевой конкурс для одаренных школьников «Будущее Алтая»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3010" name="Picture 2" descr="G:\лн\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992" y="285728"/>
            <a:ext cx="2934248" cy="4011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12" name="Picture 4" descr="G:\лн\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786059"/>
            <a:ext cx="5072098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787" y="3962400"/>
            <a:ext cx="330413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в олимпиадах и конкурсах (муниципальный уровень)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www.PresentationPro.com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443289"/>
            <a:ext cx="1676400" cy="24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9600"/>
            <a:ext cx="175949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4441551"/>
            <a:ext cx="1758950" cy="241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4441551"/>
            <a:ext cx="1758950" cy="241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524000"/>
            <a:ext cx="180115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1524000"/>
            <a:ext cx="1774928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447800"/>
            <a:ext cx="183039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7600" y="1600200"/>
            <a:ext cx="1676400" cy="245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86400" y="4449520"/>
            <a:ext cx="1752600" cy="240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38800" y="1524000"/>
            <a:ext cx="172158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в олимпиадах и конкурсах (краевой и всероссийский уровень)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558394"/>
            <a:ext cx="1676400" cy="243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172006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962400"/>
            <a:ext cx="174370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G:\первые шаги в  науку\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371600"/>
            <a:ext cx="1831788" cy="24384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070155"/>
            <a:ext cx="1600200" cy="226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4033472"/>
            <a:ext cx="1676400" cy="236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5600" y="1524000"/>
            <a:ext cx="1676400" cy="236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Руководство районным методическим объединением учителей физики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2667000" cy="1999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71800" y="4572000"/>
            <a:ext cx="2275840" cy="1706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981200"/>
            <a:ext cx="2642828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419600"/>
            <a:ext cx="2667000" cy="1999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1905000"/>
            <a:ext cx="2743199" cy="2057400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9" y="4419600"/>
            <a:ext cx="2539999" cy="1905000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>
          <a:xfrm>
            <a:off x="4495800" y="365125"/>
            <a:ext cx="4419600" cy="3063875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C00000"/>
                </a:solidFill>
              </a:rPr>
              <a:t>«Малые </a:t>
            </a:r>
            <a:r>
              <a:rPr lang="ru-RU" sz="3600" b="1" dirty="0" err="1" smtClean="0">
                <a:solidFill>
                  <a:srgbClr val="C00000"/>
                </a:solidFill>
              </a:rPr>
              <a:t>Ползуновские</a:t>
            </a:r>
            <a:r>
              <a:rPr lang="ru-RU" sz="3600" b="1" dirty="0" smtClean="0">
                <a:solidFill>
                  <a:srgbClr val="C00000"/>
                </a:solidFill>
              </a:rPr>
              <a:t> чтения»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dirty="0" smtClean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1" y="142852"/>
            <a:ext cx="4253309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276600"/>
            <a:ext cx="2463447" cy="328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https://3.downloader.disk.yandex.ru/preview/4989560b83d5b08f7ef7e196eefdeb09/mpfs/zZ1dUI7DdAypG4RJ78Qnp9AgCSnMMvhoCfgSpY9BzQcpZihXRysx8yuAQEgVUBI2kcCFfoWA1bHFuCbJv3HOrg%3D%3D?uid=0&amp;filename=P1030055JPG&amp;disposition=inline&amp;hash=&amp;limit=0&amp;content_type=image%2Fjpeg&amp;size=XXL&amp;crop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3692155"/>
            <a:ext cx="4221127" cy="3165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928926" y="0"/>
          <a:ext cx="6072230" cy="635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04800" y="1524000"/>
            <a:ext cx="3124200" cy="2667016"/>
          </a:xfrm>
          <a:prstGeom prst="roundRect">
            <a:avLst>
              <a:gd name="adj" fmla="val 10811"/>
            </a:avLst>
          </a:prstGeom>
          <a:solidFill>
            <a:schemeClr val="accent2">
              <a:lumMod val="60000"/>
              <a:lumOff val="40000"/>
              <a:alpha val="63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подход на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уроках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осуществляется через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214266"/>
            <a:ext cx="3857652" cy="2893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00438"/>
            <a:ext cx="4076699" cy="3057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429000"/>
            <a:ext cx="3929090" cy="2946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85728"/>
            <a:ext cx="3929090" cy="2946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65125"/>
            <a:ext cx="7296150" cy="701675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Грамоты и благодарности за организацию работы РМО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1676400" cy="230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5406" y="3872133"/>
            <a:ext cx="1775460" cy="243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199" y="1371600"/>
            <a:ext cx="267089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371600"/>
            <a:ext cx="16033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1467" y="3886200"/>
            <a:ext cx="1877533" cy="257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4927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Повышение квалификации за три года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066801"/>
          <a:ext cx="6019800" cy="5316817"/>
        </p:xfrm>
        <a:graphic>
          <a:graphicData uri="http://schemas.openxmlformats.org/drawingml/2006/table">
            <a:tbl>
              <a:tblPr/>
              <a:tblGrid>
                <a:gridCol w="279770"/>
                <a:gridCol w="3987430"/>
                <a:gridCol w="914400"/>
                <a:gridCol w="838200"/>
              </a:tblGrid>
              <a:tr h="718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Название курсов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Times New Roman"/>
                          <a:cs typeface="Times New Roman"/>
                        </a:rPr>
                        <a:t>Год прохождения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Times New Roman"/>
                          <a:cs typeface="Times New Roman"/>
                        </a:rPr>
                        <a:t>Количество </a:t>
                      </a:r>
                      <a:endParaRPr lang="ru-RU" sz="14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часов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cs typeface="Times New Roman"/>
                        </a:rPr>
                        <a:t>Курсы повышения квалификации в Алтайский краевой институт повышения квалификации работников образования по теме: «Методическая работа с педагогическими кадрами в условиях введения профессионального стандарта «Педагог»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Times New Roman"/>
                          <a:cs typeface="Times New Roman"/>
                        </a:rPr>
                        <a:t>2014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Times New Roman"/>
                          <a:cs typeface="Times New Roman"/>
                        </a:rPr>
                        <a:t>72 часа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2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cs typeface="Times New Roman"/>
                        </a:rPr>
                        <a:t>Курсы повышения квалификации КГБУ ДПО «Алтайский краевой институт повышения квалификации работников образования» по теме: «Разработка и реализация рабочей программы учебного предмета «Физика» в условиях ФГОС основного общего образования»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Times New Roman"/>
                          <a:cs typeface="Times New Roman"/>
                        </a:rPr>
                        <a:t>32 часа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91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Курсы ООО Учебный центр «Профессионал» «Педагогическое проектирование как средство оптимизации труда учителя математики в условиях ФГОС второго поколения»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Times New Roman"/>
                          <a:cs typeface="Times New Roman"/>
                        </a:rPr>
                        <a:t>2017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Times New Roman"/>
                          <a:cs typeface="Times New Roman"/>
                        </a:rPr>
                        <a:t>72 часа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91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Курсы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профессиональной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переподготовки в ООО Учебный центр «Профессионал» «Физика: теория и методика преподавания в образовательной организации»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Times New Roman"/>
                          <a:cs typeface="Times New Roman"/>
                        </a:rPr>
                        <a:t>2017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Times New Roman"/>
                          <a:cs typeface="Times New Roman"/>
                        </a:rPr>
                        <a:t>300</a:t>
                      </a:r>
                    </a:p>
                  </a:txBody>
                  <a:tcPr marL="22681" marR="226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2438400"/>
            <a:ext cx="1905000" cy="132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838200"/>
            <a:ext cx="209367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3810000"/>
            <a:ext cx="1981200" cy="143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5333999"/>
            <a:ext cx="1905000" cy="134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8651" y="365125"/>
            <a:ext cx="8058150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Распространение педагогического опыта на районном уровне</a:t>
            </a:r>
            <a:endParaRPr lang="ru-RU" sz="2800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52400" y="1295365"/>
          <a:ext cx="8686800" cy="5525150"/>
        </p:xfrm>
        <a:graphic>
          <a:graphicData uri="http://schemas.openxmlformats.org/drawingml/2006/table">
            <a:tbl>
              <a:tblPr/>
              <a:tblGrid>
                <a:gridCol w="1074956"/>
                <a:gridCol w="3344644"/>
                <a:gridCol w="2667000"/>
                <a:gridCol w="1600200"/>
              </a:tblGrid>
              <a:tr h="192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Год 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Мероприятие 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Тема 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результат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2013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Районный конкурс мой лучший урок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Представление открытого урока по теме: «Электромагнитная индукция» 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победитель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Конкурс методических разработок в рамках районного фестиваля педагогического мастерства «Учитель: мастерство и вдохновение» 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Методическая разработка уроков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победитель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Конференция «Методическая система современного учителя» в рамках районного фестиваля педагогического мастерства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«Применение приёмов развития критического мышления на уроках физики»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выступление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2013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Районный конкурс мой лучший урок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Представление открытого урока по теме: «Электромагнитная индукция» 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победитель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9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«Методическая система современного учителя» в рамках районного фестиваля педагогического мастерства «Учитель: мастерство и вдохновение- 2016» 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Номинация «Конспект урока»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Номинация «Презентация опыта работы» 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Призер Номинация «Конспект урока»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победитель 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«Методическая система современного учителя 2017»  номинация конспект урока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Разработка урока по теме               « Последовательное соединение проводников»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победитель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93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Конференция Методическая система современного учителя» в рамках районного фестиваля 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Представление открытого урока по теме « Последовательное соединение проводников» 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выступление</a:t>
                      </a:r>
                    </a:p>
                  </a:txBody>
                  <a:tcPr marL="23726" marR="23726" marT="9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477000" cy="14478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Распространение педагогического опыта на краевом уровне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www.PresentationPro.com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25" y="2438400"/>
            <a:ext cx="26193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5100" y="381000"/>
            <a:ext cx="26289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0355" y="4724400"/>
            <a:ext cx="249364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304799" y="1447801"/>
          <a:ext cx="6096001" cy="5549134"/>
        </p:xfrm>
        <a:graphic>
          <a:graphicData uri="http://schemas.openxmlformats.org/drawingml/2006/table">
            <a:tbl>
              <a:tblPr/>
              <a:tblGrid>
                <a:gridCol w="755653"/>
                <a:gridCol w="2382709"/>
                <a:gridCol w="1569728"/>
                <a:gridCol w="1387911"/>
              </a:tblGrid>
              <a:tr h="149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мероприятие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результат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2014 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 межрегиональная научно-практическая конференция краевых профессиональных объединений педагогов «Роль профессиональных сообществ педагогов в краевой системе государственного общественного управления качеством образования»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Совершенствование профессионального мастерства учителя через организацию работы муниципального профессионального объединения учителей физики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2014 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VI</a:t>
                      </a: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 межрегиональная научно практическая конференция « Актуальные вопросы и перспективы учебно-методического сопровождения федеральных образовательных государственных стандартов»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«Использование эффективных приемов организации системно-деятельностного подхода на уроках физики»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выступление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Научно-практическая конференция «Введение ФГОС основного общего образования в школах Алтайского края: опыт, проблемы, решения»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«Использование эффективных приемов организации системно-деятельностного подхода на уроках физики»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выступление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Окружная методическая Выставка «Перехоод на новые стандарты образования: опыт, результаты, проблемы» КГБУ АКИПКРО в г.Бийске -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Представление открытого урока по теме « Последовательное соединение проводников»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2017 год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Открытая научно-практическая конференция «Построение единого естественнонаучного пространства системы образования Алтайского края»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«Реализация системно-деятельностного подхода на уроках физики»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выступление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6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2015-1017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Авторские педагогические разработки уроков:</a:t>
                      </a: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«Явление электромагнитной индукции»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«Архимедова сила»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«Последовательное соединение проводников»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«Агрегатные состояния вещества»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Внесены в банк передового педагогического опыта отделения краевого учебно-методического объединения по физике сайт АКИПКРО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759" marR="217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www.PresentationPro.com</a:t>
            </a:r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831927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19400"/>
            <a:ext cx="1752600" cy="240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0"/>
            <a:ext cx="182454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4191000"/>
            <a:ext cx="1752600" cy="240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0"/>
            <a:ext cx="1774930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0" y="0"/>
            <a:ext cx="1828800" cy="251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95600" y="2667000"/>
            <a:ext cx="1752600" cy="240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62600" y="2590800"/>
            <a:ext cx="1752600" cy="240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39000" y="-1"/>
            <a:ext cx="1676400" cy="23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62800" y="4114800"/>
            <a:ext cx="1711609" cy="241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24000" y="4114800"/>
            <a:ext cx="178059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8867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Классное руководство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2" descr="C:\Users\Тема\Desktop\Новая папка\класс 10\класс 10\SAM_47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3505200" cy="26289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143000"/>
            <a:ext cx="399179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3733800"/>
            <a:ext cx="4343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www.PresentationPro.com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79912" y="3140968"/>
            <a:ext cx="4824536" cy="131241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609600" indent="-609600" algn="ctr" eaLnBrk="1" hangingPunct="1">
              <a:spcBef>
                <a:spcPct val="0"/>
              </a:spcBef>
              <a:buFontTx/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ПРОБЛЕМНОЕ ОБУЧЕНИЕ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ОБУЧЕНИЕ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ОСНОВЕ         «УЧЕБНЫХ  СИТУАЦИЙ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»)</a:t>
            </a:r>
          </a:p>
        </p:txBody>
      </p:sp>
      <p:sp>
        <p:nvSpPr>
          <p:cNvPr id="619524" name="AutoShape 4"/>
          <p:cNvSpPr>
            <a:spLocks noChangeArrowheads="1"/>
          </p:cNvSpPr>
          <p:nvPr/>
        </p:nvSpPr>
        <p:spPr bwMode="gray">
          <a:xfrm>
            <a:off x="0" y="0"/>
            <a:ext cx="7524750" cy="1260475"/>
          </a:xfrm>
          <a:prstGeom prst="roundRect">
            <a:avLst>
              <a:gd name="adj" fmla="val 49106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Базовые образовательные</a:t>
            </a:r>
          </a:p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технологии</a:t>
            </a:r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3851920" y="1196752"/>
            <a:ext cx="4968552" cy="1944216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>
              <a:cs typeface="Arial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4211960" y="1397967"/>
            <a:ext cx="4464496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Между обучением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психическим развитием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человека всегда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стоит его деятельность </a:t>
            </a:r>
          </a:p>
        </p:txBody>
      </p:sp>
      <p:sp>
        <p:nvSpPr>
          <p:cNvPr id="44039" name="AutoShape 11"/>
          <p:cNvSpPr>
            <a:spLocks noChangeArrowheads="1"/>
          </p:cNvSpPr>
          <p:nvPr/>
        </p:nvSpPr>
        <p:spPr bwMode="auto">
          <a:xfrm>
            <a:off x="190500" y="4365103"/>
            <a:ext cx="5317604" cy="2492897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>
              <a:cs typeface="Arial" charset="0"/>
            </a:endParaRP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6011863" y="5229225"/>
            <a:ext cx="2628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cs typeface="Arial" charset="0"/>
            </a:endParaRP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500063" y="4797152"/>
            <a:ext cx="4503985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образовательная задача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состоит в организации условий, провоцирующих детское действие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1600200"/>
            <a:ext cx="3352800" cy="243985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ема\AppData\Local\Microsoft\Windows\Temporary Internet Files\Content.Word\SAM_39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643338" cy="300039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Тема\AppData\Local\Microsoft\Windows\Temporary Internet Files\Content.Word\SAM_39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71876"/>
            <a:ext cx="4500594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Тема\AppData\Local\Microsoft\Windows\Temporary Internet Files\Content.Word\SAM_39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71876"/>
            <a:ext cx="3714776" cy="300039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Тема\AppData\Local\Microsoft\Windows\Temporary Internet Files\Content.Word\SAM_39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285728"/>
            <a:ext cx="4429156" cy="307183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www.PresentationPro.com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4431322" cy="32004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733800"/>
            <a:ext cx="4470400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981200"/>
            <a:ext cx="3962400" cy="297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8E97262-6D77-4D55-BE50-FEC5DCA33121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679939" name="AutoShape 3"/>
          <p:cNvSpPr>
            <a:spLocks noChangeArrowheads="1"/>
          </p:cNvSpPr>
          <p:nvPr/>
        </p:nvSpPr>
        <p:spPr bwMode="gray">
          <a:xfrm>
            <a:off x="792162" y="188913"/>
            <a:ext cx="8066117" cy="1260475"/>
          </a:xfrm>
          <a:prstGeom prst="roundRect">
            <a:avLst>
              <a:gd name="adj" fmla="val 49106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609600" indent="-609600" algn="ctr">
              <a:spcBef>
                <a:spcPct val="20000"/>
              </a:spcBef>
              <a:spcAft>
                <a:spcPct val="200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ТЕХНОЛОГИЯ ПРЕКТНОГО ОБУЧЕНИЯ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3995738" y="5857892"/>
            <a:ext cx="4824412" cy="73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spcAft>
                <a:spcPct val="20000"/>
              </a:spcAft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341" name="AutoShape 6"/>
          <p:cNvSpPr>
            <a:spLocks noChangeArrowheads="1"/>
          </p:cNvSpPr>
          <p:nvPr/>
        </p:nvSpPr>
        <p:spPr bwMode="auto">
          <a:xfrm>
            <a:off x="5796136" y="1571624"/>
            <a:ext cx="3347864" cy="3714763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/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Триада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замысел-</a:t>
            </a:r>
          </a:p>
          <a:p>
            <a:pPr algn="ctr" eaLnBrk="1" hangingPunct="1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-реализация-</a:t>
            </a:r>
          </a:p>
          <a:p>
            <a:pPr algn="ctr" eaLnBrk="1" hangingPunct="1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-продукт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928802"/>
            <a:ext cx="4267200" cy="32004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3000364" y="2071678"/>
            <a:ext cx="3600400" cy="208823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Проектно-исследовательская деятельность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323528" y="571480"/>
            <a:ext cx="3534092" cy="128588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личностно ориентирована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5286380" y="0"/>
            <a:ext cx="3672408" cy="223224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характеризуется возрастанием интереса и вовлечённости в работу по мере её выполнения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Облако 11"/>
          <p:cNvSpPr/>
          <p:nvPr/>
        </p:nvSpPr>
        <p:spPr>
          <a:xfrm>
            <a:off x="0" y="2071678"/>
            <a:ext cx="3059832" cy="228601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позволяет реализовать педагогические цели на всех этапах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0" y="4286256"/>
            <a:ext cx="4000496" cy="231109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позволяет учиться на собственном опыте, на реализации конкретного дела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Облако 21"/>
          <p:cNvSpPr/>
          <p:nvPr/>
        </p:nvSpPr>
        <p:spPr>
          <a:xfrm>
            <a:off x="4357686" y="3857628"/>
            <a:ext cx="4606802" cy="25237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приносит удовлетворение ученикам, видящим продукт собственного труда</a:t>
            </a:r>
            <a:endParaRPr lang="ru-RU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267200" cy="32004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657600"/>
            <a:ext cx="4071966" cy="305397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14290"/>
            <a:ext cx="4195762" cy="3146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MOVIE_LOOPED_PLAYBACK" val="1"/>
  <p:tag name="GENSWF_OUTPUT_FILE_NAME" val="PPP_SBUSC_TXT_3D_Graph_Increasing"/>
  <p:tag name="GENSWF_MOVIE_ONCLICK_URL" val="http://"/>
  <p:tag name="GENSWF_MOVIE_PRESENTATION_END_URL" val="http://"/>
  <p:tag name="ISPRING_RESOURCE_PATHS_HASH_2" val="b8798dc9a5ef7bd63c42b6fb72576668dd84ec10"/>
</p:tagLst>
</file>

<file path=ppt/theme/theme1.xml><?xml version="1.0" encoding="utf-8"?>
<a:theme xmlns:a="http://schemas.openxmlformats.org/drawingml/2006/main" name="PPP_SBUSC_TXT_Blank_Laptop_And_Books_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85A4921D-1C04-4255-8348-A0F922D662E7}" vid="{2FC7B71E-492A-4C10-B44C-F08030F096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4053</TotalTime>
  <Words>1122</Words>
  <Application>Microsoft Office PowerPoint</Application>
  <PresentationFormat>Экран (4:3)</PresentationFormat>
  <Paragraphs>340</Paragraphs>
  <Slides>37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PPP_SBUSC_TXT_Blank_Laptop_And_Books_Blue</vt:lpstr>
      <vt:lpstr>Портфолио учителя физики Мазаевой Л.Н.  2015-2017 год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Предметные олимпиады и конкурсы по физике за три года</vt:lpstr>
      <vt:lpstr>Слайд 17</vt:lpstr>
      <vt:lpstr>Ежедневное взвешивание портфелей</vt:lpstr>
      <vt:lpstr>Слайд 19</vt:lpstr>
      <vt:lpstr>Давление на плечи учащихся</vt:lpstr>
      <vt:lpstr>Слайд 21</vt:lpstr>
      <vt:lpstr>Слайд 22</vt:lpstr>
      <vt:lpstr>Межрегиональная с международным участием научно-практическая конференция учащихся и студентов</vt:lpstr>
      <vt:lpstr>Межрегиональная с международным участием научно-практическая конференция учащихся и студентов</vt:lpstr>
      <vt:lpstr>Слайд 25</vt:lpstr>
      <vt:lpstr>Участие в олимпиадах и конкурсах (муниципальный уровень)</vt:lpstr>
      <vt:lpstr>Участие в олимпиадах и конкурсах (краевой и всероссийский уровень)</vt:lpstr>
      <vt:lpstr>Руководство районным методическим объединением учителей физики</vt:lpstr>
      <vt:lpstr>«Малые Ползуновские чтения» </vt:lpstr>
      <vt:lpstr>Слайд 30</vt:lpstr>
      <vt:lpstr>Грамоты и благодарности за организацию работы РМО</vt:lpstr>
      <vt:lpstr>Повышение квалификации за три года</vt:lpstr>
      <vt:lpstr>Распространение педагогического опыта на районном уровне</vt:lpstr>
      <vt:lpstr>Распространение педагогического опыта на краевом уровне</vt:lpstr>
      <vt:lpstr>Слайд 35</vt:lpstr>
      <vt:lpstr>Классное руководство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Тема</dc:creator>
  <cp:lastModifiedBy>Тема</cp:lastModifiedBy>
  <cp:revision>292</cp:revision>
  <dcterms:created xsi:type="dcterms:W3CDTF">2004-02-11T14:41:34Z</dcterms:created>
  <dcterms:modified xsi:type="dcterms:W3CDTF">2018-01-16T16:55:58Z</dcterms:modified>
</cp:coreProperties>
</file>