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charts/chart7.xml" ContentType="application/vnd.openxmlformats-officedocument.drawingml.char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diagrams/colors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82" r:id="rId3"/>
    <p:sldId id="257" r:id="rId4"/>
    <p:sldId id="266" r:id="rId5"/>
    <p:sldId id="275" r:id="rId6"/>
    <p:sldId id="274" r:id="rId7"/>
    <p:sldId id="276" r:id="rId8"/>
    <p:sldId id="277" r:id="rId9"/>
    <p:sldId id="278" r:id="rId10"/>
    <p:sldId id="270" r:id="rId11"/>
    <p:sldId id="271" r:id="rId12"/>
    <p:sldId id="268" r:id="rId13"/>
    <p:sldId id="280" r:id="rId14"/>
    <p:sldId id="281" r:id="rId15"/>
    <p:sldId id="269" r:id="rId16"/>
    <p:sldId id="264" r:id="rId17"/>
    <p:sldId id="261" r:id="rId18"/>
    <p:sldId id="260" r:id="rId19"/>
    <p:sldId id="263" r:id="rId20"/>
    <p:sldId id="265" r:id="rId21"/>
    <p:sldId id="283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00C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4"/>
  <c:chart>
    <c:title>
      <c:tx>
        <c:rich>
          <a:bodyPr/>
          <a:lstStyle/>
          <a:p>
            <a:pPr>
              <a:defRPr sz="3200"/>
            </a:pPr>
            <a:r>
              <a:rPr lang="ru-RU" sz="3200" dirty="0" smtClean="0"/>
              <a:t>Формирование навыков переработки информации</a:t>
            </a:r>
            <a:endParaRPr lang="ru-RU" sz="3200" dirty="0"/>
          </a:p>
        </c:rich>
      </c:tx>
      <c:layout>
        <c:manualLayout>
          <c:xMode val="edge"/>
          <c:yMode val="edge"/>
          <c:x val="0.10345196827181206"/>
          <c:y val="1.3333240012318382E-2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0.16209098995423862"/>
          <c:y val="0.14551755834896471"/>
          <c:w val="0.83011179366428967"/>
          <c:h val="0.4916183730414258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2008-2009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умение сравнивать</c:v>
                </c:pt>
                <c:pt idx="1">
                  <c:v>умение анализировать</c:v>
                </c:pt>
                <c:pt idx="2">
                  <c:v>умение классифицировать</c:v>
                </c:pt>
                <c:pt idx="3">
                  <c:v>умение обобщать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0.31000000000000055</c:v>
                </c:pt>
                <c:pt idx="1">
                  <c:v>0.27</c:v>
                </c:pt>
                <c:pt idx="2">
                  <c:v>0.19000000000000025</c:v>
                </c:pt>
                <c:pt idx="3">
                  <c:v>0.19000000000000025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2009-2010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умение сравнивать</c:v>
                </c:pt>
                <c:pt idx="1">
                  <c:v>умение анализировать</c:v>
                </c:pt>
                <c:pt idx="2">
                  <c:v>умение классифицировать</c:v>
                </c:pt>
                <c:pt idx="3">
                  <c:v>умение обобщать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 formatCode="0.00%">
                  <c:v>0.46</c:v>
                </c:pt>
                <c:pt idx="1">
                  <c:v>0.42000000000000032</c:v>
                </c:pt>
                <c:pt idx="2" formatCode="0.00%">
                  <c:v>0.27</c:v>
                </c:pt>
                <c:pt idx="3" formatCode="0.00%">
                  <c:v>0.5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2010-2011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умение сравнивать</c:v>
                </c:pt>
                <c:pt idx="1">
                  <c:v>умение анализировать</c:v>
                </c:pt>
                <c:pt idx="2">
                  <c:v>умение классифицировать</c:v>
                </c:pt>
                <c:pt idx="3">
                  <c:v>умение обобщать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0.84000000000000064</c:v>
                </c:pt>
                <c:pt idx="1">
                  <c:v>0.6900000000000015</c:v>
                </c:pt>
                <c:pt idx="2">
                  <c:v>0.61000000000000065</c:v>
                </c:pt>
                <c:pt idx="3">
                  <c:v>0.6900000000000015</c:v>
                </c:pt>
              </c:numCache>
            </c:numRef>
          </c:val>
        </c:ser>
        <c:shape val="cylinder"/>
        <c:axId val="96502912"/>
        <c:axId val="96504448"/>
        <c:axId val="0"/>
      </c:bar3DChart>
      <c:catAx>
        <c:axId val="96502912"/>
        <c:scaling>
          <c:orientation val="minMax"/>
        </c:scaling>
        <c:axPos val="b"/>
        <c:majorTickMark val="none"/>
        <c:tickLblPos val="nextTo"/>
        <c:crossAx val="96504448"/>
        <c:crosses val="autoZero"/>
        <c:auto val="1"/>
        <c:lblAlgn val="ctr"/>
        <c:lblOffset val="100"/>
      </c:catAx>
      <c:valAx>
        <c:axId val="96504448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9650291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title>
      <c:tx>
        <c:rich>
          <a:bodyPr/>
          <a:lstStyle/>
          <a:p>
            <a:pPr>
              <a:defRPr/>
            </a:pPr>
            <a:r>
              <a:rPr lang="ru-RU"/>
              <a:t>Успеваемость</a:t>
            </a:r>
          </a:p>
        </c:rich>
      </c:tx>
      <c:layout/>
    </c:title>
    <c:view3D>
      <c:rotX val="1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2008-2009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успеваемость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2009-2010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успеваемость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2010-2011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успеваемость</c:v>
                </c:pt>
              </c:strCache>
            </c:strRef>
          </c:cat>
          <c:val>
            <c:numRef>
              <c:f>Лист1!$D$2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</c:ser>
        <c:shape val="cylinder"/>
        <c:axId val="107941248"/>
        <c:axId val="107943040"/>
        <c:axId val="0"/>
      </c:bar3DChart>
      <c:catAx>
        <c:axId val="107941248"/>
        <c:scaling>
          <c:orientation val="minMax"/>
        </c:scaling>
        <c:delete val="1"/>
        <c:axPos val="b"/>
        <c:majorTickMark val="none"/>
        <c:tickLblPos val="nextTo"/>
        <c:crossAx val="107943040"/>
        <c:crosses val="autoZero"/>
        <c:auto val="1"/>
        <c:lblAlgn val="ctr"/>
        <c:lblOffset val="100"/>
      </c:catAx>
      <c:valAx>
        <c:axId val="107943040"/>
        <c:scaling>
          <c:orientation val="minMax"/>
        </c:scaling>
        <c:axPos val="l"/>
        <c:majorGridlines/>
        <c:numFmt formatCode="0%" sourceLinked="1"/>
        <c:tickLblPos val="nextTo"/>
        <c:crossAx val="107941248"/>
        <c:crosses val="autoZero"/>
        <c:crossBetween val="between"/>
      </c:valAx>
    </c:plotArea>
    <c:legend>
      <c:legendPos val="r"/>
      <c:layout/>
    </c:legend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title>
      <c:tx>
        <c:rich>
          <a:bodyPr/>
          <a:lstStyle/>
          <a:p>
            <a:pPr>
              <a:defRPr/>
            </a:pPr>
            <a:r>
              <a:rPr lang="ru-RU"/>
              <a:t>Качество знаний</a:t>
            </a:r>
          </a:p>
        </c:rich>
      </c:tx>
      <c:layout/>
    </c:title>
    <c:view3D>
      <c:rotX val="5"/>
      <c:rAngAx val="1"/>
    </c:view3D>
    <c:plotArea>
      <c:layout>
        <c:manualLayout>
          <c:layoutTarget val="inner"/>
          <c:xMode val="edge"/>
          <c:yMode val="edge"/>
          <c:x val="9.1983789174311645E-2"/>
          <c:y val="0.16897769494426734"/>
          <c:w val="0.66627849951392693"/>
          <c:h val="0.5990225956840363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2008-2009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8</c:v>
                </c:pt>
                <c:pt idx="1">
                  <c:v>9</c:v>
                </c:pt>
                <c:pt idx="2">
                  <c:v>10</c:v>
                </c:pt>
                <c:pt idx="3">
                  <c:v>11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58</c:v>
                </c:pt>
                <c:pt idx="2">
                  <c:v>38</c:v>
                </c:pt>
                <c:pt idx="3">
                  <c:v>44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2009-2010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8</c:v>
                </c:pt>
                <c:pt idx="1">
                  <c:v>9</c:v>
                </c:pt>
                <c:pt idx="2">
                  <c:v>10</c:v>
                </c:pt>
                <c:pt idx="3">
                  <c:v>11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56</c:v>
                </c:pt>
                <c:pt idx="2">
                  <c:v>38</c:v>
                </c:pt>
                <c:pt idx="3">
                  <c:v>71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2010-2011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8</c:v>
                </c:pt>
                <c:pt idx="1">
                  <c:v>9</c:v>
                </c:pt>
                <c:pt idx="2">
                  <c:v>10</c:v>
                </c:pt>
                <c:pt idx="3">
                  <c:v>11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41</c:v>
                </c:pt>
                <c:pt idx="1">
                  <c:v>56</c:v>
                </c:pt>
                <c:pt idx="2">
                  <c:v>45</c:v>
                </c:pt>
                <c:pt idx="3">
                  <c:v>71</c:v>
                </c:pt>
              </c:numCache>
            </c:numRef>
          </c:val>
        </c:ser>
        <c:shape val="cylinder"/>
        <c:axId val="107911808"/>
        <c:axId val="107918080"/>
        <c:axId val="0"/>
      </c:bar3DChart>
      <c:catAx>
        <c:axId val="1079118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классы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07918080"/>
        <c:crosses val="autoZero"/>
        <c:auto val="1"/>
        <c:lblAlgn val="ctr"/>
        <c:lblOffset val="100"/>
      </c:catAx>
      <c:valAx>
        <c:axId val="107918080"/>
        <c:scaling>
          <c:orientation val="minMax"/>
        </c:scaling>
        <c:axPos val="l"/>
        <c:majorGridlines/>
        <c:numFmt formatCode="General" sourceLinked="1"/>
        <c:tickLblPos val="nextTo"/>
        <c:crossAx val="1079118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443526526397314"/>
          <c:y val="0.20159146773320041"/>
          <c:w val="0.28532644894798814"/>
          <c:h val="0.57318335208098992"/>
        </c:manualLayout>
      </c:layout>
    </c:legend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Результаты ГИА по физике</a:t>
            </a:r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0.10957173653077799"/>
          <c:y val="0.15581466968066709"/>
          <c:w val="0.71545915162499563"/>
          <c:h val="0.6011494865331813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край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22.5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район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школа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</c:ser>
        <c:dLbls>
          <c:showVal val="1"/>
        </c:dLbls>
        <c:shape val="cylinder"/>
        <c:axId val="108100992"/>
        <c:axId val="108115072"/>
        <c:axId val="0"/>
      </c:bar3DChart>
      <c:catAx>
        <c:axId val="108100992"/>
        <c:scaling>
          <c:orientation val="minMax"/>
        </c:scaling>
        <c:axPos val="b"/>
        <c:tickLblPos val="nextTo"/>
        <c:crossAx val="108115072"/>
        <c:crosses val="autoZero"/>
        <c:auto val="1"/>
        <c:lblAlgn val="ctr"/>
        <c:lblOffset val="100"/>
      </c:catAx>
      <c:valAx>
        <c:axId val="108115072"/>
        <c:scaling>
          <c:orientation val="minMax"/>
        </c:scaling>
        <c:axPos val="l"/>
        <c:minorGridlines/>
        <c:numFmt formatCode="General" sourceLinked="1"/>
        <c:tickLblPos val="nextTo"/>
        <c:crossAx val="1081009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352625531861168"/>
          <c:y val="9.8621663775189258E-2"/>
          <c:w val="0.16601630153447219"/>
          <c:h val="0.73769571660930511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4"/>
  <c:chart>
    <c:title>
      <c:tx>
        <c:rich>
          <a:bodyPr/>
          <a:lstStyle/>
          <a:p>
            <a:pPr>
              <a:defRPr/>
            </a:pPr>
            <a:r>
              <a:rPr lang="ru-RU"/>
              <a:t>Результаты ЕГЭ по физике в 2009 году</a:t>
            </a:r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0.16806686435423321"/>
          <c:y val="0.27055666489861202"/>
          <c:w val="0.82319002744096792"/>
          <c:h val="0.5538368935300540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край</c:v>
                </c:pt>
              </c:strCache>
            </c:strRef>
          </c:tx>
          <c:dLbls>
            <c:dLbl>
              <c:idx val="0"/>
              <c:layout/>
              <c:showVal val="1"/>
              <c:showSerName val="1"/>
            </c:dLbl>
            <c:delete val="1"/>
          </c:dLbls>
          <c:cat>
            <c:strRef>
              <c:f>Лист1!$A$2</c:f>
              <c:strCache>
                <c:ptCount val="1"/>
                <c:pt idx="0">
                  <c:v>средний балл 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46.5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район</c:v>
                </c:pt>
              </c:strCache>
            </c:strRef>
          </c:tx>
          <c:dLbls>
            <c:dLbl>
              <c:idx val="0"/>
              <c:layout/>
              <c:showVal val="1"/>
              <c:showSerName val="1"/>
            </c:dLbl>
            <c:delete val="1"/>
          </c:dLbls>
          <c:cat>
            <c:strRef>
              <c:f>Лист1!$A$2</c:f>
              <c:strCache>
                <c:ptCount val="1"/>
                <c:pt idx="0">
                  <c:v>средний балл 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48.5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школа</c:v>
                </c:pt>
              </c:strCache>
            </c:strRef>
          </c:tx>
          <c:dLbls>
            <c:dLbl>
              <c:idx val="0"/>
              <c:layout/>
              <c:showVal val="1"/>
              <c:showSerName val="1"/>
            </c:dLbl>
            <c:delete val="1"/>
          </c:dLbls>
          <c:cat>
            <c:strRef>
              <c:f>Лист1!$A$2</c:f>
              <c:strCache>
                <c:ptCount val="1"/>
                <c:pt idx="0">
                  <c:v>средний балл 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55.5</c:v>
                </c:pt>
              </c:numCache>
            </c:numRef>
          </c:val>
        </c:ser>
        <c:shape val="cylinder"/>
        <c:axId val="106986880"/>
        <c:axId val="107379328"/>
        <c:axId val="0"/>
      </c:bar3DChart>
      <c:catAx>
        <c:axId val="106986880"/>
        <c:scaling>
          <c:orientation val="minMax"/>
        </c:scaling>
        <c:axPos val="b"/>
        <c:majorTickMark val="none"/>
        <c:tickLblPos val="nextTo"/>
        <c:crossAx val="107379328"/>
        <c:crosses val="autoZero"/>
        <c:auto val="1"/>
        <c:lblAlgn val="ctr"/>
        <c:lblOffset val="100"/>
      </c:catAx>
      <c:valAx>
        <c:axId val="107379328"/>
        <c:scaling>
          <c:orientation val="minMax"/>
        </c:scaling>
        <c:axPos val="l"/>
        <c:majorGridlines/>
        <c:title>
          <c:layout/>
        </c:title>
        <c:numFmt formatCode="General" sourceLinked="1"/>
        <c:majorTickMark val="none"/>
        <c:tickLblPos val="nextTo"/>
        <c:crossAx val="106986880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4"/>
  <c:chart>
    <c:title>
      <c:tx>
        <c:rich>
          <a:bodyPr/>
          <a:lstStyle/>
          <a:p>
            <a:pPr>
              <a:defRPr/>
            </a:pPr>
            <a:r>
              <a:rPr lang="ru-RU"/>
              <a:t>Результаты ЕГЭ по физике в 2010 году</a:t>
            </a:r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0.13014319845629449"/>
          <c:y val="0.29908423318877803"/>
          <c:w val="0.80000609047199678"/>
          <c:h val="0.4972934345314916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край</c:v>
                </c:pt>
              </c:strCache>
            </c:strRef>
          </c:tx>
          <c:dLbls>
            <c:dLbl>
              <c:idx val="0"/>
              <c:layout/>
              <c:showVal val="1"/>
              <c:showSerName val="1"/>
            </c:dLbl>
            <c:delete val="1"/>
          </c:dLbls>
          <c:cat>
            <c:strRef>
              <c:f>Лист1!$A$2</c:f>
              <c:strCache>
                <c:ptCount val="1"/>
                <c:pt idx="0">
                  <c:v>средний балл 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50.8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район</c:v>
                </c:pt>
              </c:strCache>
            </c:strRef>
          </c:tx>
          <c:dLbls>
            <c:dLbl>
              <c:idx val="0"/>
              <c:layout/>
              <c:showVal val="1"/>
              <c:showSerName val="1"/>
            </c:dLbl>
            <c:delete val="1"/>
          </c:dLbls>
          <c:cat>
            <c:strRef>
              <c:f>Лист1!$A$2</c:f>
              <c:strCache>
                <c:ptCount val="1"/>
                <c:pt idx="0">
                  <c:v>средний балл 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53.3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школа</c:v>
                </c:pt>
              </c:strCache>
            </c:strRef>
          </c:tx>
          <c:dLbls>
            <c:dLbl>
              <c:idx val="0"/>
              <c:layout/>
              <c:showVal val="1"/>
              <c:showSerName val="1"/>
            </c:dLbl>
            <c:delete val="1"/>
          </c:dLbls>
          <c:cat>
            <c:strRef>
              <c:f>Лист1!$A$2</c:f>
              <c:strCache>
                <c:ptCount val="1"/>
                <c:pt idx="0">
                  <c:v>средний балл 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59</c:v>
                </c:pt>
              </c:numCache>
            </c:numRef>
          </c:val>
        </c:ser>
        <c:shape val="cylinder"/>
        <c:axId val="107670912"/>
        <c:axId val="107975808"/>
        <c:axId val="0"/>
      </c:bar3DChart>
      <c:catAx>
        <c:axId val="107670912"/>
        <c:scaling>
          <c:orientation val="minMax"/>
        </c:scaling>
        <c:axPos val="b"/>
        <c:majorTickMark val="none"/>
        <c:tickLblPos val="nextTo"/>
        <c:crossAx val="107975808"/>
        <c:crosses val="autoZero"/>
        <c:auto val="1"/>
        <c:lblAlgn val="ctr"/>
        <c:lblOffset val="100"/>
      </c:catAx>
      <c:valAx>
        <c:axId val="107975808"/>
        <c:scaling>
          <c:orientation val="minMax"/>
        </c:scaling>
        <c:axPos val="l"/>
        <c:majorGridlines/>
        <c:title>
          <c:layout/>
        </c:title>
        <c:numFmt formatCode="General" sourceLinked="1"/>
        <c:majorTickMark val="none"/>
        <c:tickLblPos val="nextTo"/>
        <c:crossAx val="107670912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4"/>
  <c:chart>
    <c:title>
      <c:tx>
        <c:rich>
          <a:bodyPr/>
          <a:lstStyle/>
          <a:p>
            <a:pPr>
              <a:defRPr/>
            </a:pPr>
            <a:r>
              <a:rPr lang="ru-RU"/>
              <a:t>Результаты ЕГЭ по физике в 2011 году</a:t>
            </a:r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0.14241720092947749"/>
          <c:y val="0.21197512454671774"/>
          <c:w val="0.79163343986980805"/>
          <c:h val="0.6404313051729804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край</c:v>
                </c:pt>
              </c:strCache>
            </c:strRef>
          </c:tx>
          <c:dLbls>
            <c:dLbl>
              <c:idx val="0"/>
              <c:layout/>
              <c:showVal val="1"/>
              <c:showSerName val="1"/>
            </c:dLbl>
            <c:delete val="1"/>
          </c:dLbls>
          <c:cat>
            <c:strRef>
              <c:f>Лист1!$A$2</c:f>
              <c:strCache>
                <c:ptCount val="1"/>
                <c:pt idx="0">
                  <c:v>средний балл 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48.3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район</c:v>
                </c:pt>
              </c:strCache>
            </c:strRef>
          </c:tx>
          <c:dLbls>
            <c:dLbl>
              <c:idx val="0"/>
              <c:layout/>
              <c:showVal val="1"/>
              <c:showSerName val="1"/>
            </c:dLbl>
            <c:delete val="1"/>
          </c:dLbls>
          <c:cat>
            <c:strRef>
              <c:f>Лист1!$A$2</c:f>
              <c:strCache>
                <c:ptCount val="1"/>
                <c:pt idx="0">
                  <c:v>средний балл 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42.5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школа</c:v>
                </c:pt>
              </c:strCache>
            </c:strRef>
          </c:tx>
          <c:dLbls>
            <c:dLbl>
              <c:idx val="0"/>
              <c:layout/>
              <c:showVal val="1"/>
              <c:showSerName val="1"/>
            </c:dLbl>
            <c:delete val="1"/>
          </c:dLbls>
          <c:cat>
            <c:strRef>
              <c:f>Лист1!$A$2</c:f>
              <c:strCache>
                <c:ptCount val="1"/>
                <c:pt idx="0">
                  <c:v>средний балл 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56.5</c:v>
                </c:pt>
              </c:numCache>
            </c:numRef>
          </c:val>
        </c:ser>
        <c:shape val="cylinder"/>
        <c:axId val="108050688"/>
        <c:axId val="108056576"/>
        <c:axId val="0"/>
      </c:bar3DChart>
      <c:catAx>
        <c:axId val="108050688"/>
        <c:scaling>
          <c:orientation val="minMax"/>
        </c:scaling>
        <c:axPos val="b"/>
        <c:majorTickMark val="none"/>
        <c:tickLblPos val="nextTo"/>
        <c:crossAx val="108056576"/>
        <c:crosses val="autoZero"/>
        <c:auto val="1"/>
        <c:lblAlgn val="ctr"/>
        <c:lblOffset val="100"/>
      </c:catAx>
      <c:valAx>
        <c:axId val="108056576"/>
        <c:scaling>
          <c:orientation val="minMax"/>
        </c:scaling>
        <c:axPos val="l"/>
        <c:majorGridlines/>
        <c:title>
          <c:layout/>
        </c:title>
        <c:numFmt formatCode="General" sourceLinked="1"/>
        <c:majorTickMark val="none"/>
        <c:tickLblPos val="nextTo"/>
        <c:crossAx val="108050688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/>
            </a:pPr>
            <a:r>
              <a:rPr lang="ru-RU"/>
              <a:t>Число учащихся занимающихся проектной деятельностью по физике и астрономии</a:t>
            </a:r>
          </a:p>
        </c:rich>
      </c:tx>
      <c:layout>
        <c:manualLayout>
          <c:xMode val="edge"/>
          <c:yMode val="edge"/>
          <c:x val="0.21486111111111383"/>
          <c:y val="3.5277777777779004E-2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2008-2009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число учащихся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2009-2010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число учащихся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2010-2011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число учащихся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hape val="cylinder"/>
        <c:axId val="108198144"/>
        <c:axId val="108269568"/>
        <c:axId val="0"/>
      </c:bar3DChart>
      <c:catAx>
        <c:axId val="108198144"/>
        <c:scaling>
          <c:orientation val="minMax"/>
        </c:scaling>
        <c:axPos val="b"/>
        <c:majorTickMark val="none"/>
        <c:tickLblPos val="nextTo"/>
        <c:crossAx val="108269568"/>
        <c:crosses val="autoZero"/>
        <c:auto val="1"/>
        <c:lblAlgn val="ctr"/>
        <c:lblOffset val="100"/>
      </c:catAx>
      <c:valAx>
        <c:axId val="108269568"/>
        <c:scaling>
          <c:orientation val="minMax"/>
        </c:scaling>
        <c:axPos val="l"/>
        <c:majorGridlines/>
        <c:numFmt formatCode="General" sourceLinked="1"/>
        <c:tickLblPos val="nextTo"/>
        <c:crossAx val="108198144"/>
        <c:crosses val="autoZero"/>
        <c:crossBetween val="between"/>
      </c:valAx>
    </c:plotArea>
    <c:legend>
      <c:legendPos val="r"/>
      <c:layout/>
    </c:legend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Relationship Id="rId4" Type="http://schemas.openxmlformats.org/officeDocument/2006/relationships/image" Target="../media/image4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640A1C-E6AC-4799-B215-1ADA131997A0}" type="doc">
      <dgm:prSet loTypeId="urn:microsoft.com/office/officeart/2005/8/layout/hierarchy2" loCatId="hierarchy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BD556B2-EE89-4CF5-ABD5-F0BB423845F2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</a:rPr>
            <a:t>Этапы формирования "информационной  компетентности"</a:t>
          </a:r>
        </a:p>
      </dgm:t>
    </dgm:pt>
    <dgm:pt modelId="{6CBBD33B-7EE0-431A-B92E-12AEC70AEDEA}" type="parTrans" cxnId="{1842F3B6-1F38-4F20-996F-B73E782B011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2B45F79-0E5D-41A6-994A-F61C33F3D449}" type="sibTrans" cxnId="{1842F3B6-1F38-4F20-996F-B73E782B011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84CD8D3-CAC4-4093-AFBC-9E21F4F52F18}">
      <dgm:prSet phldrT="[Текст]" custT="1"/>
      <dgm:spPr/>
      <dgm:t>
        <a:bodyPr/>
        <a:lstStyle/>
        <a:p>
          <a:r>
            <a:rPr lang="ru-RU" sz="1200" b="1" dirty="0">
              <a:solidFill>
                <a:schemeClr val="tx1"/>
              </a:solidFill>
            </a:rPr>
            <a:t>формирование умения пользоваться информацией и добывать информацию</a:t>
          </a:r>
        </a:p>
      </dgm:t>
    </dgm:pt>
    <dgm:pt modelId="{1FFAAA38-7A8E-4660-A69E-F5FFB0215F15}" type="parTrans" cxnId="{F96F0962-6FD4-4DE8-A591-EC717BFEBE8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6D09DF1-8FF5-4232-8A4C-49A3ABB2DF73}" type="sibTrans" cxnId="{F96F0962-6FD4-4DE8-A591-EC717BFEBE8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6AD1C77-EF3D-44B4-A3BE-1E8B2588038F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</a:rPr>
            <a:t>рефлексивный </a:t>
          </a:r>
        </a:p>
        <a:p>
          <a:r>
            <a:rPr lang="ru-RU" sz="1600" b="1" dirty="0">
              <a:solidFill>
                <a:schemeClr val="tx1"/>
              </a:solidFill>
            </a:rPr>
            <a:t>этап</a:t>
          </a:r>
        </a:p>
      </dgm:t>
    </dgm:pt>
    <dgm:pt modelId="{6FDF2B80-88E2-4AA4-8EC0-DAE656E939F6}" type="parTrans" cxnId="{0F8C7EC6-0AAD-489F-9A69-D7BCC875F5A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4C06B64-572B-498C-9D30-36A9AF1C9B1F}" type="sibTrans" cxnId="{0F8C7EC6-0AAD-489F-9A69-D7BCC875F5A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665B3CE-7077-4930-9E59-7E7DDA1446BF}">
      <dgm:prSet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</a:rPr>
            <a:t>формирование навыка переработки информации</a:t>
          </a:r>
        </a:p>
      </dgm:t>
    </dgm:pt>
    <dgm:pt modelId="{E481ED39-507E-429F-AE52-F6DC8B82EBE1}" type="parTrans" cxnId="{D999FA76-5CCA-41BF-95B0-E8C692753B3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422DF58-05C7-4BFE-AE8D-75C9AF87E570}" type="sibTrans" cxnId="{D999FA76-5CCA-41BF-95B0-E8C692753B3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D8511B2-DFD5-482D-8547-78F523DC15FE}">
      <dgm:prSet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</a:rPr>
            <a:t>работа с учебной, научной, справочной литературой, работа с раздаточным материалом, выполнение лабораторных работ, работа с Интернет</a:t>
          </a:r>
          <a:r>
            <a:rPr lang="ru-RU" sz="1000" b="1" dirty="0">
              <a:solidFill>
                <a:schemeClr val="tx1"/>
              </a:solidFill>
            </a:rPr>
            <a:t>, </a:t>
          </a:r>
        </a:p>
      </dgm:t>
    </dgm:pt>
    <dgm:pt modelId="{1CC2C17E-CAB3-4EB4-B178-86BB89E05EED}" type="parTrans" cxnId="{2D52286A-ABF0-4D1F-9F03-E9E3498E922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4B4A967-555B-4595-8E20-EB2C684DEBEC}" type="sibTrans" cxnId="{2D52286A-ABF0-4D1F-9F03-E9E3498E922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F93696D-C85A-464A-84D4-3806F0438F32}">
      <dgm:prSet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Анализ информации</a:t>
          </a:r>
          <a:r>
            <a:rPr lang="ru-RU" sz="1400" b="1" dirty="0">
              <a:solidFill>
                <a:schemeClr val="tx1"/>
              </a:solidFill>
            </a:rPr>
            <a:t>, сравнение, обобщение, подготовка сообщений и рефератов; проведение опытов и построение выводов; решение задач и выполнение упражнений</a:t>
          </a:r>
        </a:p>
      </dgm:t>
    </dgm:pt>
    <dgm:pt modelId="{40DF52F2-A9C5-4380-82CC-BA87F6BCC29D}" type="parTrans" cxnId="{BDAF6D5C-B2EB-4A0D-A1E1-4F5CB82E951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B7A3DE6-76E4-44D8-9576-7D0DC7C738FC}" type="sibTrans" cxnId="{BDAF6D5C-B2EB-4A0D-A1E1-4F5CB82E951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F344572-71D9-43B9-9FC0-EDCE8C3FF9FF}">
      <dgm:prSet custT="1"/>
      <dgm:spPr/>
      <dgm:t>
        <a:bodyPr/>
        <a:lstStyle/>
        <a:p>
          <a:r>
            <a:rPr lang="ru-RU" sz="1600" b="1" dirty="0" err="1">
              <a:solidFill>
                <a:schemeClr val="tx1"/>
              </a:solidFill>
            </a:rPr>
            <a:t>комуникативный</a:t>
          </a:r>
          <a:endParaRPr lang="ru-RU" sz="1600" b="1" dirty="0">
            <a:solidFill>
              <a:schemeClr val="tx1"/>
            </a:solidFill>
          </a:endParaRPr>
        </a:p>
        <a:p>
          <a:r>
            <a:rPr lang="ru-RU" sz="1600" b="1" dirty="0">
              <a:solidFill>
                <a:schemeClr val="tx1"/>
              </a:solidFill>
            </a:rPr>
            <a:t> этап </a:t>
          </a:r>
        </a:p>
      </dgm:t>
    </dgm:pt>
    <dgm:pt modelId="{162D2778-AB18-4A5C-8DC0-22059B88B9FD}" type="sibTrans" cxnId="{E2252D09-20F8-49C9-9382-68A1CF5963E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F0B22FD-0926-43AC-9324-46967EFD5F7E}" type="parTrans" cxnId="{E2252D09-20F8-49C9-9382-68A1CF5963E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3DB7216-05F7-4A15-AFF1-2BA5B5B54437}">
      <dgm:prSet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</a:rPr>
            <a:t>рецензирование рефератов и выступлений товарищей, создание творческих электронных презентаций, защита проектов, участие в различных конкурсах и </a:t>
          </a:r>
          <a:r>
            <a:rPr lang="ru-RU" sz="1400" b="1" dirty="0" err="1">
              <a:solidFill>
                <a:schemeClr val="tx1"/>
              </a:solidFill>
            </a:rPr>
            <a:t>тд</a:t>
          </a:r>
          <a:r>
            <a:rPr lang="ru-RU" sz="1400" b="1" dirty="0">
              <a:solidFill>
                <a:schemeClr val="tx1"/>
              </a:solidFill>
            </a:rPr>
            <a:t>.</a:t>
          </a:r>
        </a:p>
      </dgm:t>
    </dgm:pt>
    <dgm:pt modelId="{096A705A-4404-4E53-B478-4F07EA3DD69A}" type="parTrans" cxnId="{ABFDB9C3-1BE6-4D09-8A17-EB75AFBF701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0AA68F0-2374-429C-818F-77134E7B79B0}" type="sibTrans" cxnId="{ABFDB9C3-1BE6-4D09-8A17-EB75AFBF701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6783A4F-C9BB-4DD6-B97A-61B1093020CE}">
      <dgm:prSet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</a:rPr>
            <a:t>осознание собственного уровня </a:t>
          </a:r>
          <a:r>
            <a:rPr lang="ru-RU" sz="1600" b="1" dirty="0" err="1">
              <a:solidFill>
                <a:schemeClr val="tx1"/>
              </a:solidFill>
            </a:rPr>
            <a:t>саморегуляции</a:t>
          </a:r>
          <a:r>
            <a:rPr lang="ru-RU" sz="1600" b="1" dirty="0">
              <a:solidFill>
                <a:schemeClr val="tx1"/>
              </a:solidFill>
            </a:rPr>
            <a:t> личности, расширение самосознания, самореализации</a:t>
          </a:r>
          <a:r>
            <a:rPr lang="ru-RU" sz="1600" dirty="0">
              <a:solidFill>
                <a:schemeClr val="tx1"/>
              </a:solidFill>
            </a:rPr>
            <a:t>.</a:t>
          </a:r>
        </a:p>
      </dgm:t>
    </dgm:pt>
    <dgm:pt modelId="{C1994ED2-D8CB-4C73-A845-8DA1F0B68ED8}" type="parTrans" cxnId="{3A6BF403-CF2F-45DE-B9B1-A2C21B638B7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DA2AAC6-81FE-4077-BBD4-597C97418CC2}" type="sibTrans" cxnId="{3A6BF403-CF2F-45DE-B9B1-A2C21B638B7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9DA4A2A-FB84-4FAB-A1AE-53AA5F1E1CA0}" type="pres">
      <dgm:prSet presAssocID="{17640A1C-E6AC-4799-B215-1ADA131997A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76A36C-6665-4EFF-9F46-155921E4DD52}" type="pres">
      <dgm:prSet presAssocID="{7BD556B2-EE89-4CF5-ABD5-F0BB423845F2}" presName="root1" presStyleCnt="0"/>
      <dgm:spPr/>
      <dgm:t>
        <a:bodyPr/>
        <a:lstStyle/>
        <a:p>
          <a:endParaRPr lang="ru-RU"/>
        </a:p>
      </dgm:t>
    </dgm:pt>
    <dgm:pt modelId="{EB1229EE-6A66-4648-B0E6-4E325C282E54}" type="pres">
      <dgm:prSet presAssocID="{7BD556B2-EE89-4CF5-ABD5-F0BB423845F2}" presName="LevelOneTextNode" presStyleLbl="node0" presStyleIdx="0" presStyleCnt="1" custScaleX="123222" custScaleY="1351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F6C89B-2D28-4C4C-B29B-D73FAE2A46EC}" type="pres">
      <dgm:prSet presAssocID="{7BD556B2-EE89-4CF5-ABD5-F0BB423845F2}" presName="level2hierChild" presStyleCnt="0"/>
      <dgm:spPr/>
      <dgm:t>
        <a:bodyPr/>
        <a:lstStyle/>
        <a:p>
          <a:endParaRPr lang="ru-RU"/>
        </a:p>
      </dgm:t>
    </dgm:pt>
    <dgm:pt modelId="{0E16091F-3CAB-42DF-8228-6D2457A2BC67}" type="pres">
      <dgm:prSet presAssocID="{1FFAAA38-7A8E-4660-A69E-F5FFB0215F15}" presName="conn2-1" presStyleLbl="parChTrans1D2" presStyleIdx="0" presStyleCnt="4" custScaleX="2000000"/>
      <dgm:spPr/>
      <dgm:t>
        <a:bodyPr/>
        <a:lstStyle/>
        <a:p>
          <a:endParaRPr lang="ru-RU"/>
        </a:p>
      </dgm:t>
    </dgm:pt>
    <dgm:pt modelId="{D6185A98-681D-4E82-A219-F313CEF3007A}" type="pres">
      <dgm:prSet presAssocID="{1FFAAA38-7A8E-4660-A69E-F5FFB0215F15}" presName="connTx" presStyleLbl="parChTrans1D2" presStyleIdx="0" presStyleCnt="4"/>
      <dgm:spPr/>
      <dgm:t>
        <a:bodyPr/>
        <a:lstStyle/>
        <a:p>
          <a:endParaRPr lang="ru-RU"/>
        </a:p>
      </dgm:t>
    </dgm:pt>
    <dgm:pt modelId="{896273F6-F7A7-4C41-8742-8F4CF40FDE27}" type="pres">
      <dgm:prSet presAssocID="{084CD8D3-CAC4-4093-AFBC-9E21F4F52F18}" presName="root2" presStyleCnt="0"/>
      <dgm:spPr/>
      <dgm:t>
        <a:bodyPr/>
        <a:lstStyle/>
        <a:p>
          <a:endParaRPr lang="ru-RU"/>
        </a:p>
      </dgm:t>
    </dgm:pt>
    <dgm:pt modelId="{097CB841-61FA-4B98-BC95-49F930F05823}" type="pres">
      <dgm:prSet presAssocID="{084CD8D3-CAC4-4093-AFBC-9E21F4F52F18}" presName="LevelTwoTextNode" presStyleLbl="node2" presStyleIdx="0" presStyleCnt="4" custScaleX="1232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FCCD4F-5D45-47D9-B762-4BC611BB26A3}" type="pres">
      <dgm:prSet presAssocID="{084CD8D3-CAC4-4093-AFBC-9E21F4F52F18}" presName="level3hierChild" presStyleCnt="0"/>
      <dgm:spPr/>
      <dgm:t>
        <a:bodyPr/>
        <a:lstStyle/>
        <a:p>
          <a:endParaRPr lang="ru-RU"/>
        </a:p>
      </dgm:t>
    </dgm:pt>
    <dgm:pt modelId="{E2C98F19-CC9B-4236-B618-22D094AEF969}" type="pres">
      <dgm:prSet presAssocID="{1CC2C17E-CAB3-4EB4-B178-86BB89E05EED}" presName="conn2-1" presStyleLbl="parChTrans1D3" presStyleIdx="0" presStyleCnt="4" custScaleX="2000000"/>
      <dgm:spPr/>
      <dgm:t>
        <a:bodyPr/>
        <a:lstStyle/>
        <a:p>
          <a:endParaRPr lang="ru-RU"/>
        </a:p>
      </dgm:t>
    </dgm:pt>
    <dgm:pt modelId="{C306F288-BDF9-4D44-B8D6-F7F5DF222E94}" type="pres">
      <dgm:prSet presAssocID="{1CC2C17E-CAB3-4EB4-B178-86BB89E05EED}" presName="connTx" presStyleLbl="parChTrans1D3" presStyleIdx="0" presStyleCnt="4"/>
      <dgm:spPr/>
      <dgm:t>
        <a:bodyPr/>
        <a:lstStyle/>
        <a:p>
          <a:endParaRPr lang="ru-RU"/>
        </a:p>
      </dgm:t>
    </dgm:pt>
    <dgm:pt modelId="{2AC5495A-7619-49A7-943C-14CE046A2249}" type="pres">
      <dgm:prSet presAssocID="{ED8511B2-DFD5-482D-8547-78F523DC15FE}" presName="root2" presStyleCnt="0"/>
      <dgm:spPr/>
      <dgm:t>
        <a:bodyPr/>
        <a:lstStyle/>
        <a:p>
          <a:endParaRPr lang="ru-RU"/>
        </a:p>
      </dgm:t>
    </dgm:pt>
    <dgm:pt modelId="{D0073274-14D4-4CC6-A938-31338331B5CB}" type="pres">
      <dgm:prSet presAssocID="{ED8511B2-DFD5-482D-8547-78F523DC15FE}" presName="LevelTwoTextNode" presStyleLbl="node3" presStyleIdx="0" presStyleCnt="4" custScaleX="279233" custLinFactNeighborX="30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D9858F-8701-4F21-9975-2AF67B4DF348}" type="pres">
      <dgm:prSet presAssocID="{ED8511B2-DFD5-482D-8547-78F523DC15FE}" presName="level3hierChild" presStyleCnt="0"/>
      <dgm:spPr/>
      <dgm:t>
        <a:bodyPr/>
        <a:lstStyle/>
        <a:p>
          <a:endParaRPr lang="ru-RU"/>
        </a:p>
      </dgm:t>
    </dgm:pt>
    <dgm:pt modelId="{8429E6DC-F3E1-418D-962D-FFD4AE03DB03}" type="pres">
      <dgm:prSet presAssocID="{E481ED39-507E-429F-AE52-F6DC8B82EBE1}" presName="conn2-1" presStyleLbl="parChTrans1D2" presStyleIdx="1" presStyleCnt="4" custScaleX="2000000"/>
      <dgm:spPr/>
      <dgm:t>
        <a:bodyPr/>
        <a:lstStyle/>
        <a:p>
          <a:endParaRPr lang="ru-RU"/>
        </a:p>
      </dgm:t>
    </dgm:pt>
    <dgm:pt modelId="{8F672BB7-36D8-4415-850A-2407E00B7A2D}" type="pres">
      <dgm:prSet presAssocID="{E481ED39-507E-429F-AE52-F6DC8B82EBE1}" presName="connTx" presStyleLbl="parChTrans1D2" presStyleIdx="1" presStyleCnt="4"/>
      <dgm:spPr/>
      <dgm:t>
        <a:bodyPr/>
        <a:lstStyle/>
        <a:p>
          <a:endParaRPr lang="ru-RU"/>
        </a:p>
      </dgm:t>
    </dgm:pt>
    <dgm:pt modelId="{D68DEB22-3FE9-46FF-8428-E8DCC7C64401}" type="pres">
      <dgm:prSet presAssocID="{7665B3CE-7077-4930-9E59-7E7DDA1446BF}" presName="root2" presStyleCnt="0"/>
      <dgm:spPr/>
      <dgm:t>
        <a:bodyPr/>
        <a:lstStyle/>
        <a:p>
          <a:endParaRPr lang="ru-RU"/>
        </a:p>
      </dgm:t>
    </dgm:pt>
    <dgm:pt modelId="{09EC7539-26E5-4F1B-B313-C24DAD5954A1}" type="pres">
      <dgm:prSet presAssocID="{7665B3CE-7077-4930-9E59-7E7DDA1446BF}" presName="LevelTwoTextNode" presStyleLbl="node2" presStyleIdx="1" presStyleCnt="4" custScaleX="1232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171EC6-25F3-45FB-A4BA-54E58744205F}" type="pres">
      <dgm:prSet presAssocID="{7665B3CE-7077-4930-9E59-7E7DDA1446BF}" presName="level3hierChild" presStyleCnt="0"/>
      <dgm:spPr/>
      <dgm:t>
        <a:bodyPr/>
        <a:lstStyle/>
        <a:p>
          <a:endParaRPr lang="ru-RU"/>
        </a:p>
      </dgm:t>
    </dgm:pt>
    <dgm:pt modelId="{523AFA92-0F25-42B1-8F81-8369F202C0CA}" type="pres">
      <dgm:prSet presAssocID="{40DF52F2-A9C5-4380-82CC-BA87F6BCC29D}" presName="conn2-1" presStyleLbl="parChTrans1D3" presStyleIdx="1" presStyleCnt="4" custScaleX="2000000"/>
      <dgm:spPr/>
      <dgm:t>
        <a:bodyPr/>
        <a:lstStyle/>
        <a:p>
          <a:endParaRPr lang="ru-RU"/>
        </a:p>
      </dgm:t>
    </dgm:pt>
    <dgm:pt modelId="{C6F6F35C-E193-4D4C-AF84-45F0ADCECB72}" type="pres">
      <dgm:prSet presAssocID="{40DF52F2-A9C5-4380-82CC-BA87F6BCC29D}" presName="connTx" presStyleLbl="parChTrans1D3" presStyleIdx="1" presStyleCnt="4"/>
      <dgm:spPr/>
      <dgm:t>
        <a:bodyPr/>
        <a:lstStyle/>
        <a:p>
          <a:endParaRPr lang="ru-RU"/>
        </a:p>
      </dgm:t>
    </dgm:pt>
    <dgm:pt modelId="{06607BB6-D125-4443-B9E2-D0D134CF82BD}" type="pres">
      <dgm:prSet presAssocID="{2F93696D-C85A-464A-84D4-3806F0438F32}" presName="root2" presStyleCnt="0"/>
      <dgm:spPr/>
      <dgm:t>
        <a:bodyPr/>
        <a:lstStyle/>
        <a:p>
          <a:endParaRPr lang="ru-RU"/>
        </a:p>
      </dgm:t>
    </dgm:pt>
    <dgm:pt modelId="{C702B237-E924-4D7D-97D6-63748735D8E5}" type="pres">
      <dgm:prSet presAssocID="{2F93696D-C85A-464A-84D4-3806F0438F32}" presName="LevelTwoTextNode" presStyleLbl="node3" presStyleIdx="1" presStyleCnt="4" custScaleX="280572" custScaleY="1167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C87F55-7327-41C0-B3D1-F733E8FD6D05}" type="pres">
      <dgm:prSet presAssocID="{2F93696D-C85A-464A-84D4-3806F0438F32}" presName="level3hierChild" presStyleCnt="0"/>
      <dgm:spPr/>
      <dgm:t>
        <a:bodyPr/>
        <a:lstStyle/>
        <a:p>
          <a:endParaRPr lang="ru-RU"/>
        </a:p>
      </dgm:t>
    </dgm:pt>
    <dgm:pt modelId="{7C86CF70-84F0-4E6F-9C93-5713F4FC6EFE}" type="pres">
      <dgm:prSet presAssocID="{EF0B22FD-0926-43AC-9324-46967EFD5F7E}" presName="conn2-1" presStyleLbl="parChTrans1D2" presStyleIdx="2" presStyleCnt="4" custScaleX="2000000"/>
      <dgm:spPr/>
      <dgm:t>
        <a:bodyPr/>
        <a:lstStyle/>
        <a:p>
          <a:endParaRPr lang="ru-RU"/>
        </a:p>
      </dgm:t>
    </dgm:pt>
    <dgm:pt modelId="{694514D3-6B63-4C07-9B01-226993A20E79}" type="pres">
      <dgm:prSet presAssocID="{EF0B22FD-0926-43AC-9324-46967EFD5F7E}" presName="connTx" presStyleLbl="parChTrans1D2" presStyleIdx="2" presStyleCnt="4"/>
      <dgm:spPr/>
      <dgm:t>
        <a:bodyPr/>
        <a:lstStyle/>
        <a:p>
          <a:endParaRPr lang="ru-RU"/>
        </a:p>
      </dgm:t>
    </dgm:pt>
    <dgm:pt modelId="{89A76E23-9905-482F-A99B-E0FB226D920E}" type="pres">
      <dgm:prSet presAssocID="{DF344572-71D9-43B9-9FC0-EDCE8C3FF9FF}" presName="root2" presStyleCnt="0"/>
      <dgm:spPr/>
      <dgm:t>
        <a:bodyPr/>
        <a:lstStyle/>
        <a:p>
          <a:endParaRPr lang="ru-RU"/>
        </a:p>
      </dgm:t>
    </dgm:pt>
    <dgm:pt modelId="{15B2F899-CEFB-459E-87AF-569A2E85A517}" type="pres">
      <dgm:prSet presAssocID="{DF344572-71D9-43B9-9FC0-EDCE8C3FF9FF}" presName="LevelTwoTextNode" presStyleLbl="node2" presStyleIdx="2" presStyleCnt="4" custScaleX="1232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C1E98B-2B11-46D9-9ED5-D0FA2F365C47}" type="pres">
      <dgm:prSet presAssocID="{DF344572-71D9-43B9-9FC0-EDCE8C3FF9FF}" presName="level3hierChild" presStyleCnt="0"/>
      <dgm:spPr/>
      <dgm:t>
        <a:bodyPr/>
        <a:lstStyle/>
        <a:p>
          <a:endParaRPr lang="ru-RU"/>
        </a:p>
      </dgm:t>
    </dgm:pt>
    <dgm:pt modelId="{FD5BCB94-9CC4-4A38-9B52-C5A4A1B4A9CB}" type="pres">
      <dgm:prSet presAssocID="{096A705A-4404-4E53-B478-4F07EA3DD69A}" presName="conn2-1" presStyleLbl="parChTrans1D3" presStyleIdx="2" presStyleCnt="4" custScaleX="2000000"/>
      <dgm:spPr/>
      <dgm:t>
        <a:bodyPr/>
        <a:lstStyle/>
        <a:p>
          <a:endParaRPr lang="ru-RU"/>
        </a:p>
      </dgm:t>
    </dgm:pt>
    <dgm:pt modelId="{01F04C3F-F6E6-4BDB-B738-E7D4424022FE}" type="pres">
      <dgm:prSet presAssocID="{096A705A-4404-4E53-B478-4F07EA3DD69A}" presName="connTx" presStyleLbl="parChTrans1D3" presStyleIdx="2" presStyleCnt="4"/>
      <dgm:spPr/>
      <dgm:t>
        <a:bodyPr/>
        <a:lstStyle/>
        <a:p>
          <a:endParaRPr lang="ru-RU"/>
        </a:p>
      </dgm:t>
    </dgm:pt>
    <dgm:pt modelId="{CCDF199F-1710-4A5F-9DD5-8A7A2901CDDA}" type="pres">
      <dgm:prSet presAssocID="{33DB7216-05F7-4A15-AFF1-2BA5B5B54437}" presName="root2" presStyleCnt="0"/>
      <dgm:spPr/>
      <dgm:t>
        <a:bodyPr/>
        <a:lstStyle/>
        <a:p>
          <a:endParaRPr lang="ru-RU"/>
        </a:p>
      </dgm:t>
    </dgm:pt>
    <dgm:pt modelId="{44DA844E-F874-4FD0-B148-73509411FC43}" type="pres">
      <dgm:prSet presAssocID="{33DB7216-05F7-4A15-AFF1-2BA5B5B54437}" presName="LevelTwoTextNode" presStyleLbl="node3" presStyleIdx="2" presStyleCnt="4" custScaleX="2842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F2A52A-BCC0-4C09-A143-76AB7993F573}" type="pres">
      <dgm:prSet presAssocID="{33DB7216-05F7-4A15-AFF1-2BA5B5B54437}" presName="level3hierChild" presStyleCnt="0"/>
      <dgm:spPr/>
      <dgm:t>
        <a:bodyPr/>
        <a:lstStyle/>
        <a:p>
          <a:endParaRPr lang="ru-RU"/>
        </a:p>
      </dgm:t>
    </dgm:pt>
    <dgm:pt modelId="{5CCA97A1-7C32-49EC-8760-0852A05A3AD9}" type="pres">
      <dgm:prSet presAssocID="{6FDF2B80-88E2-4AA4-8EC0-DAE656E939F6}" presName="conn2-1" presStyleLbl="parChTrans1D2" presStyleIdx="3" presStyleCnt="4" custScaleX="2000000"/>
      <dgm:spPr/>
      <dgm:t>
        <a:bodyPr/>
        <a:lstStyle/>
        <a:p>
          <a:endParaRPr lang="ru-RU"/>
        </a:p>
      </dgm:t>
    </dgm:pt>
    <dgm:pt modelId="{75DD10D4-38DB-4C01-989B-28B97B14D3CC}" type="pres">
      <dgm:prSet presAssocID="{6FDF2B80-88E2-4AA4-8EC0-DAE656E939F6}" presName="connTx" presStyleLbl="parChTrans1D2" presStyleIdx="3" presStyleCnt="4"/>
      <dgm:spPr/>
      <dgm:t>
        <a:bodyPr/>
        <a:lstStyle/>
        <a:p>
          <a:endParaRPr lang="ru-RU"/>
        </a:p>
      </dgm:t>
    </dgm:pt>
    <dgm:pt modelId="{A29E3B07-5399-49D6-8A6E-78ACE8D393C2}" type="pres">
      <dgm:prSet presAssocID="{A6AD1C77-EF3D-44B4-A3BE-1E8B2588038F}" presName="root2" presStyleCnt="0"/>
      <dgm:spPr/>
      <dgm:t>
        <a:bodyPr/>
        <a:lstStyle/>
        <a:p>
          <a:endParaRPr lang="ru-RU"/>
        </a:p>
      </dgm:t>
    </dgm:pt>
    <dgm:pt modelId="{7A57AF90-A345-4040-908D-5FA515D13972}" type="pres">
      <dgm:prSet presAssocID="{A6AD1C77-EF3D-44B4-A3BE-1E8B2588038F}" presName="LevelTwoTextNode" presStyleLbl="node2" presStyleIdx="3" presStyleCnt="4" custScaleX="1232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CC0E44-4B96-46AF-A72D-FD7DB5A51391}" type="pres">
      <dgm:prSet presAssocID="{A6AD1C77-EF3D-44B4-A3BE-1E8B2588038F}" presName="level3hierChild" presStyleCnt="0"/>
      <dgm:spPr/>
      <dgm:t>
        <a:bodyPr/>
        <a:lstStyle/>
        <a:p>
          <a:endParaRPr lang="ru-RU"/>
        </a:p>
      </dgm:t>
    </dgm:pt>
    <dgm:pt modelId="{D913767E-8B30-444F-8FC1-E489222812A2}" type="pres">
      <dgm:prSet presAssocID="{C1994ED2-D8CB-4C73-A845-8DA1F0B68ED8}" presName="conn2-1" presStyleLbl="parChTrans1D3" presStyleIdx="3" presStyleCnt="4" custScaleX="2000000"/>
      <dgm:spPr/>
      <dgm:t>
        <a:bodyPr/>
        <a:lstStyle/>
        <a:p>
          <a:endParaRPr lang="ru-RU"/>
        </a:p>
      </dgm:t>
    </dgm:pt>
    <dgm:pt modelId="{3206CCF1-BD20-4213-BFAC-CD606E25D0A7}" type="pres">
      <dgm:prSet presAssocID="{C1994ED2-D8CB-4C73-A845-8DA1F0B68ED8}" presName="connTx" presStyleLbl="parChTrans1D3" presStyleIdx="3" presStyleCnt="4"/>
      <dgm:spPr/>
      <dgm:t>
        <a:bodyPr/>
        <a:lstStyle/>
        <a:p>
          <a:endParaRPr lang="ru-RU"/>
        </a:p>
      </dgm:t>
    </dgm:pt>
    <dgm:pt modelId="{91C99376-A42E-4D3C-B34B-ACD50ACCBD9E}" type="pres">
      <dgm:prSet presAssocID="{F6783A4F-C9BB-4DD6-B97A-61B1093020CE}" presName="root2" presStyleCnt="0"/>
      <dgm:spPr/>
      <dgm:t>
        <a:bodyPr/>
        <a:lstStyle/>
        <a:p>
          <a:endParaRPr lang="ru-RU"/>
        </a:p>
      </dgm:t>
    </dgm:pt>
    <dgm:pt modelId="{BA356699-DD4D-412B-B696-627147172A2A}" type="pres">
      <dgm:prSet presAssocID="{F6783A4F-C9BB-4DD6-B97A-61B1093020CE}" presName="LevelTwoTextNode" presStyleLbl="node3" presStyleIdx="3" presStyleCnt="4" custScaleX="2829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15D9DE-800A-4016-9C08-6E61EE938805}" type="pres">
      <dgm:prSet presAssocID="{F6783A4F-C9BB-4DD6-B97A-61B1093020CE}" presName="level3hierChild" presStyleCnt="0"/>
      <dgm:spPr/>
      <dgm:t>
        <a:bodyPr/>
        <a:lstStyle/>
        <a:p>
          <a:endParaRPr lang="ru-RU"/>
        </a:p>
      </dgm:t>
    </dgm:pt>
  </dgm:ptLst>
  <dgm:cxnLst>
    <dgm:cxn modelId="{DBDC440D-9438-4C48-AE82-3D729BF9CC4A}" type="presOf" srcId="{DF344572-71D9-43B9-9FC0-EDCE8C3FF9FF}" destId="{15B2F899-CEFB-459E-87AF-569A2E85A517}" srcOrd="0" destOrd="0" presId="urn:microsoft.com/office/officeart/2005/8/layout/hierarchy2"/>
    <dgm:cxn modelId="{765FEB68-B9F2-46B0-8C66-CB2BC3F5A80F}" type="presOf" srcId="{ED8511B2-DFD5-482D-8547-78F523DC15FE}" destId="{D0073274-14D4-4CC6-A938-31338331B5CB}" srcOrd="0" destOrd="0" presId="urn:microsoft.com/office/officeart/2005/8/layout/hierarchy2"/>
    <dgm:cxn modelId="{C3AB3DC9-8BDB-4900-990C-E295D7940B2D}" type="presOf" srcId="{F6783A4F-C9BB-4DD6-B97A-61B1093020CE}" destId="{BA356699-DD4D-412B-B696-627147172A2A}" srcOrd="0" destOrd="0" presId="urn:microsoft.com/office/officeart/2005/8/layout/hierarchy2"/>
    <dgm:cxn modelId="{197998EE-345B-434F-ABE8-A468DF8F9B97}" type="presOf" srcId="{1FFAAA38-7A8E-4660-A69E-F5FFB0215F15}" destId="{D6185A98-681D-4E82-A219-F313CEF3007A}" srcOrd="1" destOrd="0" presId="urn:microsoft.com/office/officeart/2005/8/layout/hierarchy2"/>
    <dgm:cxn modelId="{4B4EE005-D6A5-4F9A-82B3-D3B2C9D5CAC8}" type="presOf" srcId="{40DF52F2-A9C5-4380-82CC-BA87F6BCC29D}" destId="{C6F6F35C-E193-4D4C-AF84-45F0ADCECB72}" srcOrd="1" destOrd="0" presId="urn:microsoft.com/office/officeart/2005/8/layout/hierarchy2"/>
    <dgm:cxn modelId="{6786AE5C-FBDC-470F-B99B-AA38EE11D630}" type="presOf" srcId="{1FFAAA38-7A8E-4660-A69E-F5FFB0215F15}" destId="{0E16091F-3CAB-42DF-8228-6D2457A2BC67}" srcOrd="0" destOrd="0" presId="urn:microsoft.com/office/officeart/2005/8/layout/hierarchy2"/>
    <dgm:cxn modelId="{1842F3B6-1F38-4F20-996F-B73E782B0111}" srcId="{17640A1C-E6AC-4799-B215-1ADA131997A0}" destId="{7BD556B2-EE89-4CF5-ABD5-F0BB423845F2}" srcOrd="0" destOrd="0" parTransId="{6CBBD33B-7EE0-431A-B92E-12AEC70AEDEA}" sibTransId="{92B45F79-0E5D-41A6-994A-F61C33F3D449}"/>
    <dgm:cxn modelId="{C14B1E22-4A03-4ACC-980E-51A80B326C4B}" type="presOf" srcId="{EF0B22FD-0926-43AC-9324-46967EFD5F7E}" destId="{694514D3-6B63-4C07-9B01-226993A20E79}" srcOrd="1" destOrd="0" presId="urn:microsoft.com/office/officeart/2005/8/layout/hierarchy2"/>
    <dgm:cxn modelId="{788D1908-0E30-4EE6-8542-A6ECF99022A6}" type="presOf" srcId="{2F93696D-C85A-464A-84D4-3806F0438F32}" destId="{C702B237-E924-4D7D-97D6-63748735D8E5}" srcOrd="0" destOrd="0" presId="urn:microsoft.com/office/officeart/2005/8/layout/hierarchy2"/>
    <dgm:cxn modelId="{ECE9CBC3-4776-47A6-BB85-86D2953A82A2}" type="presOf" srcId="{33DB7216-05F7-4A15-AFF1-2BA5B5B54437}" destId="{44DA844E-F874-4FD0-B148-73509411FC43}" srcOrd="0" destOrd="0" presId="urn:microsoft.com/office/officeart/2005/8/layout/hierarchy2"/>
    <dgm:cxn modelId="{BFD002A4-CCD3-4D04-B627-919FDAEAEFCE}" type="presOf" srcId="{096A705A-4404-4E53-B478-4F07EA3DD69A}" destId="{FD5BCB94-9CC4-4A38-9B52-C5A4A1B4A9CB}" srcOrd="0" destOrd="0" presId="urn:microsoft.com/office/officeart/2005/8/layout/hierarchy2"/>
    <dgm:cxn modelId="{B1F62708-23FB-4544-B781-273BF03E93D9}" type="presOf" srcId="{1CC2C17E-CAB3-4EB4-B178-86BB89E05EED}" destId="{E2C98F19-CC9B-4236-B618-22D094AEF969}" srcOrd="0" destOrd="0" presId="urn:microsoft.com/office/officeart/2005/8/layout/hierarchy2"/>
    <dgm:cxn modelId="{A94E54CE-3391-4C28-926D-3CEDD949709C}" type="presOf" srcId="{6FDF2B80-88E2-4AA4-8EC0-DAE656E939F6}" destId="{75DD10D4-38DB-4C01-989B-28B97B14D3CC}" srcOrd="1" destOrd="0" presId="urn:microsoft.com/office/officeart/2005/8/layout/hierarchy2"/>
    <dgm:cxn modelId="{D999FA76-5CCA-41BF-95B0-E8C692753B3B}" srcId="{7BD556B2-EE89-4CF5-ABD5-F0BB423845F2}" destId="{7665B3CE-7077-4930-9E59-7E7DDA1446BF}" srcOrd="1" destOrd="0" parTransId="{E481ED39-507E-429F-AE52-F6DC8B82EBE1}" sibTransId="{4422DF58-05C7-4BFE-AE8D-75C9AF87E570}"/>
    <dgm:cxn modelId="{2E80904D-B494-44F1-8735-393F4E0F791C}" type="presOf" srcId="{096A705A-4404-4E53-B478-4F07EA3DD69A}" destId="{01F04C3F-F6E6-4BDB-B738-E7D4424022FE}" srcOrd="1" destOrd="0" presId="urn:microsoft.com/office/officeart/2005/8/layout/hierarchy2"/>
    <dgm:cxn modelId="{D9C04005-E8E5-4B24-9228-9304BB425BEE}" type="presOf" srcId="{7BD556B2-EE89-4CF5-ABD5-F0BB423845F2}" destId="{EB1229EE-6A66-4648-B0E6-4E325C282E54}" srcOrd="0" destOrd="0" presId="urn:microsoft.com/office/officeart/2005/8/layout/hierarchy2"/>
    <dgm:cxn modelId="{F6F0D28B-FDFF-4DF1-9EED-8D2BC5301D80}" type="presOf" srcId="{C1994ED2-D8CB-4C73-A845-8DA1F0B68ED8}" destId="{3206CCF1-BD20-4213-BFAC-CD606E25D0A7}" srcOrd="1" destOrd="0" presId="urn:microsoft.com/office/officeart/2005/8/layout/hierarchy2"/>
    <dgm:cxn modelId="{3A6BF403-CF2F-45DE-B9B1-A2C21B638B79}" srcId="{A6AD1C77-EF3D-44B4-A3BE-1E8B2588038F}" destId="{F6783A4F-C9BB-4DD6-B97A-61B1093020CE}" srcOrd="0" destOrd="0" parTransId="{C1994ED2-D8CB-4C73-A845-8DA1F0B68ED8}" sibTransId="{ADA2AAC6-81FE-4077-BBD4-597C97418CC2}"/>
    <dgm:cxn modelId="{64B661A7-87F7-4EFA-AB2A-374F49EE3DFC}" type="presOf" srcId="{7665B3CE-7077-4930-9E59-7E7DDA1446BF}" destId="{09EC7539-26E5-4F1B-B313-C24DAD5954A1}" srcOrd="0" destOrd="0" presId="urn:microsoft.com/office/officeart/2005/8/layout/hierarchy2"/>
    <dgm:cxn modelId="{91484BF2-1B7A-4AD6-8A22-4D8E04CCB918}" type="presOf" srcId="{C1994ED2-D8CB-4C73-A845-8DA1F0B68ED8}" destId="{D913767E-8B30-444F-8FC1-E489222812A2}" srcOrd="0" destOrd="0" presId="urn:microsoft.com/office/officeart/2005/8/layout/hierarchy2"/>
    <dgm:cxn modelId="{F96F0962-6FD4-4DE8-A591-EC717BFEBE80}" srcId="{7BD556B2-EE89-4CF5-ABD5-F0BB423845F2}" destId="{084CD8D3-CAC4-4093-AFBC-9E21F4F52F18}" srcOrd="0" destOrd="0" parTransId="{1FFAAA38-7A8E-4660-A69E-F5FFB0215F15}" sibTransId="{D6D09DF1-8FF5-4232-8A4C-49A3ABB2DF73}"/>
    <dgm:cxn modelId="{BDAF6D5C-B2EB-4A0D-A1E1-4F5CB82E951E}" srcId="{7665B3CE-7077-4930-9E59-7E7DDA1446BF}" destId="{2F93696D-C85A-464A-84D4-3806F0438F32}" srcOrd="0" destOrd="0" parTransId="{40DF52F2-A9C5-4380-82CC-BA87F6BCC29D}" sibTransId="{3B7A3DE6-76E4-44D8-9576-7D0DC7C738FC}"/>
    <dgm:cxn modelId="{D83C2998-E24E-43A7-9C5E-C0F31A84BEAE}" type="presOf" srcId="{1CC2C17E-CAB3-4EB4-B178-86BB89E05EED}" destId="{C306F288-BDF9-4D44-B8D6-F7F5DF222E94}" srcOrd="1" destOrd="0" presId="urn:microsoft.com/office/officeart/2005/8/layout/hierarchy2"/>
    <dgm:cxn modelId="{2D52286A-ABF0-4D1F-9F03-E9E3498E9227}" srcId="{084CD8D3-CAC4-4093-AFBC-9E21F4F52F18}" destId="{ED8511B2-DFD5-482D-8547-78F523DC15FE}" srcOrd="0" destOrd="0" parTransId="{1CC2C17E-CAB3-4EB4-B178-86BB89E05EED}" sibTransId="{44B4A967-555B-4595-8E20-EB2C684DEBEC}"/>
    <dgm:cxn modelId="{852C2C32-4170-404C-8204-1D61BF24F277}" type="presOf" srcId="{EF0B22FD-0926-43AC-9324-46967EFD5F7E}" destId="{7C86CF70-84F0-4E6F-9C93-5713F4FC6EFE}" srcOrd="0" destOrd="0" presId="urn:microsoft.com/office/officeart/2005/8/layout/hierarchy2"/>
    <dgm:cxn modelId="{A9337AB5-361A-4897-B730-538B48D72709}" type="presOf" srcId="{40DF52F2-A9C5-4380-82CC-BA87F6BCC29D}" destId="{523AFA92-0F25-42B1-8F81-8369F202C0CA}" srcOrd="0" destOrd="0" presId="urn:microsoft.com/office/officeart/2005/8/layout/hierarchy2"/>
    <dgm:cxn modelId="{ABFDB9C3-1BE6-4D09-8A17-EB75AFBF7016}" srcId="{DF344572-71D9-43B9-9FC0-EDCE8C3FF9FF}" destId="{33DB7216-05F7-4A15-AFF1-2BA5B5B54437}" srcOrd="0" destOrd="0" parTransId="{096A705A-4404-4E53-B478-4F07EA3DD69A}" sibTransId="{00AA68F0-2374-429C-818F-77134E7B79B0}"/>
    <dgm:cxn modelId="{C071CBD1-1277-4894-8A06-7606AAD4AC3C}" type="presOf" srcId="{084CD8D3-CAC4-4093-AFBC-9E21F4F52F18}" destId="{097CB841-61FA-4B98-BC95-49F930F05823}" srcOrd="0" destOrd="0" presId="urn:microsoft.com/office/officeart/2005/8/layout/hierarchy2"/>
    <dgm:cxn modelId="{0E6469A6-76CA-46C3-9804-B2E82CBF4BC2}" type="presOf" srcId="{17640A1C-E6AC-4799-B215-1ADA131997A0}" destId="{69DA4A2A-FB84-4FAB-A1AE-53AA5F1E1CA0}" srcOrd="0" destOrd="0" presId="urn:microsoft.com/office/officeart/2005/8/layout/hierarchy2"/>
    <dgm:cxn modelId="{0EBC41D0-CF3A-43F6-B7A8-C504CE1BE457}" type="presOf" srcId="{E481ED39-507E-429F-AE52-F6DC8B82EBE1}" destId="{8429E6DC-F3E1-418D-962D-FFD4AE03DB03}" srcOrd="0" destOrd="0" presId="urn:microsoft.com/office/officeart/2005/8/layout/hierarchy2"/>
    <dgm:cxn modelId="{0F8C7EC6-0AAD-489F-9A69-D7BCC875F5AF}" srcId="{7BD556B2-EE89-4CF5-ABD5-F0BB423845F2}" destId="{A6AD1C77-EF3D-44B4-A3BE-1E8B2588038F}" srcOrd="3" destOrd="0" parTransId="{6FDF2B80-88E2-4AA4-8EC0-DAE656E939F6}" sibTransId="{64C06B64-572B-498C-9D30-36A9AF1C9B1F}"/>
    <dgm:cxn modelId="{079F3ED5-382E-4485-AA03-0616A46BCCE9}" type="presOf" srcId="{E481ED39-507E-429F-AE52-F6DC8B82EBE1}" destId="{8F672BB7-36D8-4415-850A-2407E00B7A2D}" srcOrd="1" destOrd="0" presId="urn:microsoft.com/office/officeart/2005/8/layout/hierarchy2"/>
    <dgm:cxn modelId="{A12B5667-186A-43E4-9418-D21D82B7FCD9}" type="presOf" srcId="{A6AD1C77-EF3D-44B4-A3BE-1E8B2588038F}" destId="{7A57AF90-A345-4040-908D-5FA515D13972}" srcOrd="0" destOrd="0" presId="urn:microsoft.com/office/officeart/2005/8/layout/hierarchy2"/>
    <dgm:cxn modelId="{E2252D09-20F8-49C9-9382-68A1CF5963E9}" srcId="{7BD556B2-EE89-4CF5-ABD5-F0BB423845F2}" destId="{DF344572-71D9-43B9-9FC0-EDCE8C3FF9FF}" srcOrd="2" destOrd="0" parTransId="{EF0B22FD-0926-43AC-9324-46967EFD5F7E}" sibTransId="{162D2778-AB18-4A5C-8DC0-22059B88B9FD}"/>
    <dgm:cxn modelId="{140838C6-103A-4BCF-88E7-9F0AD46F55D6}" type="presOf" srcId="{6FDF2B80-88E2-4AA4-8EC0-DAE656E939F6}" destId="{5CCA97A1-7C32-49EC-8760-0852A05A3AD9}" srcOrd="0" destOrd="0" presId="urn:microsoft.com/office/officeart/2005/8/layout/hierarchy2"/>
    <dgm:cxn modelId="{FFD6E1CF-B8AE-41A5-8E99-E2DEE0D96E2C}" type="presParOf" srcId="{69DA4A2A-FB84-4FAB-A1AE-53AA5F1E1CA0}" destId="{AC76A36C-6665-4EFF-9F46-155921E4DD52}" srcOrd="0" destOrd="0" presId="urn:microsoft.com/office/officeart/2005/8/layout/hierarchy2"/>
    <dgm:cxn modelId="{013E1DE5-5E53-4990-8575-6F69E99A1388}" type="presParOf" srcId="{AC76A36C-6665-4EFF-9F46-155921E4DD52}" destId="{EB1229EE-6A66-4648-B0E6-4E325C282E54}" srcOrd="0" destOrd="0" presId="urn:microsoft.com/office/officeart/2005/8/layout/hierarchy2"/>
    <dgm:cxn modelId="{59829B61-858F-472D-9209-3FF996EEB67F}" type="presParOf" srcId="{AC76A36C-6665-4EFF-9F46-155921E4DD52}" destId="{DEF6C89B-2D28-4C4C-B29B-D73FAE2A46EC}" srcOrd="1" destOrd="0" presId="urn:microsoft.com/office/officeart/2005/8/layout/hierarchy2"/>
    <dgm:cxn modelId="{3A5F8039-4F01-4A74-8E15-D6728B4C56BF}" type="presParOf" srcId="{DEF6C89B-2D28-4C4C-B29B-D73FAE2A46EC}" destId="{0E16091F-3CAB-42DF-8228-6D2457A2BC67}" srcOrd="0" destOrd="0" presId="urn:microsoft.com/office/officeart/2005/8/layout/hierarchy2"/>
    <dgm:cxn modelId="{3C701841-096F-4076-AEE9-F7D29CA9D747}" type="presParOf" srcId="{0E16091F-3CAB-42DF-8228-6D2457A2BC67}" destId="{D6185A98-681D-4E82-A219-F313CEF3007A}" srcOrd="0" destOrd="0" presId="urn:microsoft.com/office/officeart/2005/8/layout/hierarchy2"/>
    <dgm:cxn modelId="{B5EFB531-494B-4063-A046-3CC475863CFD}" type="presParOf" srcId="{DEF6C89B-2D28-4C4C-B29B-D73FAE2A46EC}" destId="{896273F6-F7A7-4C41-8742-8F4CF40FDE27}" srcOrd="1" destOrd="0" presId="urn:microsoft.com/office/officeart/2005/8/layout/hierarchy2"/>
    <dgm:cxn modelId="{51F7D0A4-A352-4BD5-B4A4-A49EF8E6B7FA}" type="presParOf" srcId="{896273F6-F7A7-4C41-8742-8F4CF40FDE27}" destId="{097CB841-61FA-4B98-BC95-49F930F05823}" srcOrd="0" destOrd="0" presId="urn:microsoft.com/office/officeart/2005/8/layout/hierarchy2"/>
    <dgm:cxn modelId="{F61D8558-6F6B-4C61-B4E6-15130EB1553F}" type="presParOf" srcId="{896273F6-F7A7-4C41-8742-8F4CF40FDE27}" destId="{2AFCCD4F-5D45-47D9-B762-4BC611BB26A3}" srcOrd="1" destOrd="0" presId="urn:microsoft.com/office/officeart/2005/8/layout/hierarchy2"/>
    <dgm:cxn modelId="{AFB98C7D-1D22-405C-9DFB-AF319209B09E}" type="presParOf" srcId="{2AFCCD4F-5D45-47D9-B762-4BC611BB26A3}" destId="{E2C98F19-CC9B-4236-B618-22D094AEF969}" srcOrd="0" destOrd="0" presId="urn:microsoft.com/office/officeart/2005/8/layout/hierarchy2"/>
    <dgm:cxn modelId="{36CF96BC-0DED-47C2-A0A9-2FF30FC69F0B}" type="presParOf" srcId="{E2C98F19-CC9B-4236-B618-22D094AEF969}" destId="{C306F288-BDF9-4D44-B8D6-F7F5DF222E94}" srcOrd="0" destOrd="0" presId="urn:microsoft.com/office/officeart/2005/8/layout/hierarchy2"/>
    <dgm:cxn modelId="{71947833-1F18-4856-8EDE-7E660D3537FC}" type="presParOf" srcId="{2AFCCD4F-5D45-47D9-B762-4BC611BB26A3}" destId="{2AC5495A-7619-49A7-943C-14CE046A2249}" srcOrd="1" destOrd="0" presId="urn:microsoft.com/office/officeart/2005/8/layout/hierarchy2"/>
    <dgm:cxn modelId="{D05A6CE7-21AB-48C0-934C-85238F698493}" type="presParOf" srcId="{2AC5495A-7619-49A7-943C-14CE046A2249}" destId="{D0073274-14D4-4CC6-A938-31338331B5CB}" srcOrd="0" destOrd="0" presId="urn:microsoft.com/office/officeart/2005/8/layout/hierarchy2"/>
    <dgm:cxn modelId="{DE0EFD4F-E92F-47FD-AB99-F6D3EE1ED83E}" type="presParOf" srcId="{2AC5495A-7619-49A7-943C-14CE046A2249}" destId="{16D9858F-8701-4F21-9975-2AF67B4DF348}" srcOrd="1" destOrd="0" presId="urn:microsoft.com/office/officeart/2005/8/layout/hierarchy2"/>
    <dgm:cxn modelId="{4954160E-71A4-4890-B3B2-36F9B9E543B1}" type="presParOf" srcId="{DEF6C89B-2D28-4C4C-B29B-D73FAE2A46EC}" destId="{8429E6DC-F3E1-418D-962D-FFD4AE03DB03}" srcOrd="2" destOrd="0" presId="urn:microsoft.com/office/officeart/2005/8/layout/hierarchy2"/>
    <dgm:cxn modelId="{3A051E08-2B84-4452-85AE-57BC58947962}" type="presParOf" srcId="{8429E6DC-F3E1-418D-962D-FFD4AE03DB03}" destId="{8F672BB7-36D8-4415-850A-2407E00B7A2D}" srcOrd="0" destOrd="0" presId="urn:microsoft.com/office/officeart/2005/8/layout/hierarchy2"/>
    <dgm:cxn modelId="{252A1BA5-E537-49D4-A3C4-C6B8FE51FBB6}" type="presParOf" srcId="{DEF6C89B-2D28-4C4C-B29B-D73FAE2A46EC}" destId="{D68DEB22-3FE9-46FF-8428-E8DCC7C64401}" srcOrd="3" destOrd="0" presId="urn:microsoft.com/office/officeart/2005/8/layout/hierarchy2"/>
    <dgm:cxn modelId="{CE281412-FF39-4E95-90FB-55DBA6488BBB}" type="presParOf" srcId="{D68DEB22-3FE9-46FF-8428-E8DCC7C64401}" destId="{09EC7539-26E5-4F1B-B313-C24DAD5954A1}" srcOrd="0" destOrd="0" presId="urn:microsoft.com/office/officeart/2005/8/layout/hierarchy2"/>
    <dgm:cxn modelId="{47F1879B-763A-48E7-9827-7159350F54F4}" type="presParOf" srcId="{D68DEB22-3FE9-46FF-8428-E8DCC7C64401}" destId="{F8171EC6-25F3-45FB-A4BA-54E58744205F}" srcOrd="1" destOrd="0" presId="urn:microsoft.com/office/officeart/2005/8/layout/hierarchy2"/>
    <dgm:cxn modelId="{4D3BC983-FF0D-4BC8-B3E9-7ED7BA74CD00}" type="presParOf" srcId="{F8171EC6-25F3-45FB-A4BA-54E58744205F}" destId="{523AFA92-0F25-42B1-8F81-8369F202C0CA}" srcOrd="0" destOrd="0" presId="urn:microsoft.com/office/officeart/2005/8/layout/hierarchy2"/>
    <dgm:cxn modelId="{467D1089-BCE6-4043-818E-F9B9E1CEF19D}" type="presParOf" srcId="{523AFA92-0F25-42B1-8F81-8369F202C0CA}" destId="{C6F6F35C-E193-4D4C-AF84-45F0ADCECB72}" srcOrd="0" destOrd="0" presId="urn:microsoft.com/office/officeart/2005/8/layout/hierarchy2"/>
    <dgm:cxn modelId="{D11809D0-5B9D-4708-9ED0-B556E27FC8FA}" type="presParOf" srcId="{F8171EC6-25F3-45FB-A4BA-54E58744205F}" destId="{06607BB6-D125-4443-B9E2-D0D134CF82BD}" srcOrd="1" destOrd="0" presId="urn:microsoft.com/office/officeart/2005/8/layout/hierarchy2"/>
    <dgm:cxn modelId="{6461A09E-0C02-4946-9498-C02EAA522846}" type="presParOf" srcId="{06607BB6-D125-4443-B9E2-D0D134CF82BD}" destId="{C702B237-E924-4D7D-97D6-63748735D8E5}" srcOrd="0" destOrd="0" presId="urn:microsoft.com/office/officeart/2005/8/layout/hierarchy2"/>
    <dgm:cxn modelId="{DA595C72-397F-4BB4-BD3B-43EECC90A4E6}" type="presParOf" srcId="{06607BB6-D125-4443-B9E2-D0D134CF82BD}" destId="{03C87F55-7327-41C0-B3D1-F733E8FD6D05}" srcOrd="1" destOrd="0" presId="urn:microsoft.com/office/officeart/2005/8/layout/hierarchy2"/>
    <dgm:cxn modelId="{DEBFF9CC-D32D-45E6-84B1-5E35221AA109}" type="presParOf" srcId="{DEF6C89B-2D28-4C4C-B29B-D73FAE2A46EC}" destId="{7C86CF70-84F0-4E6F-9C93-5713F4FC6EFE}" srcOrd="4" destOrd="0" presId="urn:microsoft.com/office/officeart/2005/8/layout/hierarchy2"/>
    <dgm:cxn modelId="{D6DC3CAB-8498-43E1-8F8F-549A1D4CDFED}" type="presParOf" srcId="{7C86CF70-84F0-4E6F-9C93-5713F4FC6EFE}" destId="{694514D3-6B63-4C07-9B01-226993A20E79}" srcOrd="0" destOrd="0" presId="urn:microsoft.com/office/officeart/2005/8/layout/hierarchy2"/>
    <dgm:cxn modelId="{35C6DACE-FB57-44BE-80C5-8B00D0CA5380}" type="presParOf" srcId="{DEF6C89B-2D28-4C4C-B29B-D73FAE2A46EC}" destId="{89A76E23-9905-482F-A99B-E0FB226D920E}" srcOrd="5" destOrd="0" presId="urn:microsoft.com/office/officeart/2005/8/layout/hierarchy2"/>
    <dgm:cxn modelId="{F2C11BF3-5921-40C2-888D-E333EC097121}" type="presParOf" srcId="{89A76E23-9905-482F-A99B-E0FB226D920E}" destId="{15B2F899-CEFB-459E-87AF-569A2E85A517}" srcOrd="0" destOrd="0" presId="urn:microsoft.com/office/officeart/2005/8/layout/hierarchy2"/>
    <dgm:cxn modelId="{3F0C0843-C08E-4DA4-B286-EF4E9D196B4E}" type="presParOf" srcId="{89A76E23-9905-482F-A99B-E0FB226D920E}" destId="{C8C1E98B-2B11-46D9-9ED5-D0FA2F365C47}" srcOrd="1" destOrd="0" presId="urn:microsoft.com/office/officeart/2005/8/layout/hierarchy2"/>
    <dgm:cxn modelId="{5C530DC4-851C-4AEF-B98B-5E56EAD33D40}" type="presParOf" srcId="{C8C1E98B-2B11-46D9-9ED5-D0FA2F365C47}" destId="{FD5BCB94-9CC4-4A38-9B52-C5A4A1B4A9CB}" srcOrd="0" destOrd="0" presId="urn:microsoft.com/office/officeart/2005/8/layout/hierarchy2"/>
    <dgm:cxn modelId="{3BEFFAD9-3831-4FEB-B9ED-4406EECBD782}" type="presParOf" srcId="{FD5BCB94-9CC4-4A38-9B52-C5A4A1B4A9CB}" destId="{01F04C3F-F6E6-4BDB-B738-E7D4424022FE}" srcOrd="0" destOrd="0" presId="urn:microsoft.com/office/officeart/2005/8/layout/hierarchy2"/>
    <dgm:cxn modelId="{FBC719C5-C0A7-4192-8C26-1DCAEFD38341}" type="presParOf" srcId="{C8C1E98B-2B11-46D9-9ED5-D0FA2F365C47}" destId="{CCDF199F-1710-4A5F-9DD5-8A7A2901CDDA}" srcOrd="1" destOrd="0" presId="urn:microsoft.com/office/officeart/2005/8/layout/hierarchy2"/>
    <dgm:cxn modelId="{74FABA0C-2D0A-4887-8DA8-D40B217C66D3}" type="presParOf" srcId="{CCDF199F-1710-4A5F-9DD5-8A7A2901CDDA}" destId="{44DA844E-F874-4FD0-B148-73509411FC43}" srcOrd="0" destOrd="0" presId="urn:microsoft.com/office/officeart/2005/8/layout/hierarchy2"/>
    <dgm:cxn modelId="{73BCF450-F045-4882-AC5A-C33BF1BC96C3}" type="presParOf" srcId="{CCDF199F-1710-4A5F-9DD5-8A7A2901CDDA}" destId="{F2F2A52A-BCC0-4C09-A143-76AB7993F573}" srcOrd="1" destOrd="0" presId="urn:microsoft.com/office/officeart/2005/8/layout/hierarchy2"/>
    <dgm:cxn modelId="{68E38506-F2AF-47EE-A5D0-0692D9D1B69A}" type="presParOf" srcId="{DEF6C89B-2D28-4C4C-B29B-D73FAE2A46EC}" destId="{5CCA97A1-7C32-49EC-8760-0852A05A3AD9}" srcOrd="6" destOrd="0" presId="urn:microsoft.com/office/officeart/2005/8/layout/hierarchy2"/>
    <dgm:cxn modelId="{E35FDE90-E742-4904-B0ED-7A2DDCFA7389}" type="presParOf" srcId="{5CCA97A1-7C32-49EC-8760-0852A05A3AD9}" destId="{75DD10D4-38DB-4C01-989B-28B97B14D3CC}" srcOrd="0" destOrd="0" presId="urn:microsoft.com/office/officeart/2005/8/layout/hierarchy2"/>
    <dgm:cxn modelId="{AA036FBE-86A0-4D66-AAD6-6578442AA211}" type="presParOf" srcId="{DEF6C89B-2D28-4C4C-B29B-D73FAE2A46EC}" destId="{A29E3B07-5399-49D6-8A6E-78ACE8D393C2}" srcOrd="7" destOrd="0" presId="urn:microsoft.com/office/officeart/2005/8/layout/hierarchy2"/>
    <dgm:cxn modelId="{94AFB304-7CF1-4443-B289-CBD336BED277}" type="presParOf" srcId="{A29E3B07-5399-49D6-8A6E-78ACE8D393C2}" destId="{7A57AF90-A345-4040-908D-5FA515D13972}" srcOrd="0" destOrd="0" presId="urn:microsoft.com/office/officeart/2005/8/layout/hierarchy2"/>
    <dgm:cxn modelId="{3915A288-B5C0-4BAC-8226-DDFF4D9B338E}" type="presParOf" srcId="{A29E3B07-5399-49D6-8A6E-78ACE8D393C2}" destId="{C4CC0E44-4B96-46AF-A72D-FD7DB5A51391}" srcOrd="1" destOrd="0" presId="urn:microsoft.com/office/officeart/2005/8/layout/hierarchy2"/>
    <dgm:cxn modelId="{B27356C7-C470-46A0-A642-A7EAC99FFF45}" type="presParOf" srcId="{C4CC0E44-4B96-46AF-A72D-FD7DB5A51391}" destId="{D913767E-8B30-444F-8FC1-E489222812A2}" srcOrd="0" destOrd="0" presId="urn:microsoft.com/office/officeart/2005/8/layout/hierarchy2"/>
    <dgm:cxn modelId="{3C8F5646-FA2B-493C-B890-6A2866E2A380}" type="presParOf" srcId="{D913767E-8B30-444F-8FC1-E489222812A2}" destId="{3206CCF1-BD20-4213-BFAC-CD606E25D0A7}" srcOrd="0" destOrd="0" presId="urn:microsoft.com/office/officeart/2005/8/layout/hierarchy2"/>
    <dgm:cxn modelId="{34CAB46B-9DC8-4D72-B330-E77DD102306B}" type="presParOf" srcId="{C4CC0E44-4B96-46AF-A72D-FD7DB5A51391}" destId="{91C99376-A42E-4D3C-B34B-ACD50ACCBD9E}" srcOrd="1" destOrd="0" presId="urn:microsoft.com/office/officeart/2005/8/layout/hierarchy2"/>
    <dgm:cxn modelId="{708F3F0C-916C-4215-A27B-8A82A82A064A}" type="presParOf" srcId="{91C99376-A42E-4D3C-B34B-ACD50ACCBD9E}" destId="{BA356699-DD4D-412B-B696-627147172A2A}" srcOrd="0" destOrd="0" presId="urn:microsoft.com/office/officeart/2005/8/layout/hierarchy2"/>
    <dgm:cxn modelId="{528A64BF-3729-4C6E-BE0E-62F1D37F9720}" type="presParOf" srcId="{91C99376-A42E-4D3C-B34B-ACD50ACCBD9E}" destId="{DD15D9DE-800A-4016-9C08-6E61EE938805}" srcOrd="1" destOrd="0" presId="urn:microsoft.com/office/officeart/2005/8/layout/hierarchy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2F7F02-CD2E-4DCA-BCC6-A6656F5887B8}" type="doc">
      <dgm:prSet loTypeId="urn:microsoft.com/office/officeart/2005/8/layout/orgChart1" loCatId="hierarchy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7483C61-053D-4D6F-96B1-1EB160156895}">
      <dgm:prSet phldrT="[Текст]" custT="1"/>
      <dgm:spPr/>
      <dgm:t>
        <a:bodyPr/>
        <a:lstStyle/>
        <a:p>
          <a:r>
            <a:rPr lang="ru-RU" sz="2800" dirty="0"/>
            <a:t>применение компьютера </a:t>
          </a:r>
          <a:endParaRPr lang="en-US" sz="2800" dirty="0" smtClean="0"/>
        </a:p>
        <a:p>
          <a:r>
            <a:rPr lang="ru-RU" sz="2800" dirty="0" smtClean="0"/>
            <a:t>на </a:t>
          </a:r>
          <a:r>
            <a:rPr lang="ru-RU" sz="2800" dirty="0"/>
            <a:t>уроках</a:t>
          </a:r>
        </a:p>
      </dgm:t>
    </dgm:pt>
    <dgm:pt modelId="{2F8F2114-EE4C-4E80-89EA-3884313208A0}" type="parTrans" cxnId="{672AE1EE-F00E-4656-BBC3-2FA10D46907D}">
      <dgm:prSet/>
      <dgm:spPr/>
      <dgm:t>
        <a:bodyPr/>
        <a:lstStyle/>
        <a:p>
          <a:endParaRPr lang="ru-RU"/>
        </a:p>
      </dgm:t>
    </dgm:pt>
    <dgm:pt modelId="{D0878843-4FBE-41A5-8523-EE64F93144C1}" type="sibTrans" cxnId="{672AE1EE-F00E-4656-BBC3-2FA10D46907D}">
      <dgm:prSet/>
      <dgm:spPr/>
      <dgm:t>
        <a:bodyPr/>
        <a:lstStyle/>
        <a:p>
          <a:endParaRPr lang="ru-RU"/>
        </a:p>
      </dgm:t>
    </dgm:pt>
    <dgm:pt modelId="{88CC1C4C-8CF1-47F5-8D03-B7541F7D543E}">
      <dgm:prSet phldrT="[Текст]" custT="1"/>
      <dgm:spPr/>
      <dgm:t>
        <a:bodyPr/>
        <a:lstStyle/>
        <a:p>
          <a:r>
            <a:rPr lang="ru-RU" sz="1600" dirty="0"/>
            <a:t>физический эксперимент</a:t>
          </a:r>
          <a:r>
            <a:rPr lang="ru-RU" sz="1600" dirty="0" smtClean="0"/>
            <a:t>,</a:t>
          </a:r>
        </a:p>
        <a:p>
          <a:r>
            <a:rPr lang="ru-RU" sz="1600" dirty="0" smtClean="0"/>
            <a:t> </a:t>
          </a:r>
          <a:r>
            <a:rPr lang="ru-RU" sz="1600" dirty="0"/>
            <a:t>лабораторные работы, моделирование</a:t>
          </a:r>
        </a:p>
      </dgm:t>
    </dgm:pt>
    <dgm:pt modelId="{773A1024-EBFC-473A-8CCE-16B28518798B}" type="parTrans" cxnId="{1A32F1F3-85FE-455F-83DA-D18EC1C9321A}">
      <dgm:prSet/>
      <dgm:spPr/>
      <dgm:t>
        <a:bodyPr/>
        <a:lstStyle/>
        <a:p>
          <a:endParaRPr lang="ru-RU"/>
        </a:p>
      </dgm:t>
    </dgm:pt>
    <dgm:pt modelId="{C191B877-59DB-4183-AA5E-3CC8EDE9906D}" type="sibTrans" cxnId="{1A32F1F3-85FE-455F-83DA-D18EC1C9321A}">
      <dgm:prSet/>
      <dgm:spPr/>
      <dgm:t>
        <a:bodyPr/>
        <a:lstStyle/>
        <a:p>
          <a:endParaRPr lang="ru-RU"/>
        </a:p>
      </dgm:t>
    </dgm:pt>
    <dgm:pt modelId="{17E19F8B-A0CE-4363-BF0D-B13F5668407F}">
      <dgm:prSet phldrT="[Текст]" custT="1"/>
      <dgm:spPr/>
      <dgm:t>
        <a:bodyPr/>
        <a:lstStyle/>
        <a:p>
          <a:r>
            <a:rPr lang="ru-RU" sz="1600" dirty="0" err="1"/>
            <a:t>мультимедийные</a:t>
          </a:r>
          <a:r>
            <a:rPr lang="ru-RU" sz="1600" dirty="0"/>
            <a:t> презентации уроков</a:t>
          </a:r>
        </a:p>
      </dgm:t>
    </dgm:pt>
    <dgm:pt modelId="{4BB5DE1E-82E0-43F9-88C1-B1850642E085}" type="parTrans" cxnId="{C00DD43F-2EDE-4D3B-A54B-B12D18F76F99}">
      <dgm:prSet/>
      <dgm:spPr/>
      <dgm:t>
        <a:bodyPr/>
        <a:lstStyle/>
        <a:p>
          <a:endParaRPr lang="ru-RU"/>
        </a:p>
      </dgm:t>
    </dgm:pt>
    <dgm:pt modelId="{33A2CA57-2C46-45CF-AA11-8BA904D26C94}" type="sibTrans" cxnId="{C00DD43F-2EDE-4D3B-A54B-B12D18F76F99}">
      <dgm:prSet/>
      <dgm:spPr/>
      <dgm:t>
        <a:bodyPr/>
        <a:lstStyle/>
        <a:p>
          <a:endParaRPr lang="ru-RU"/>
        </a:p>
      </dgm:t>
    </dgm:pt>
    <dgm:pt modelId="{D306F9E6-BCE4-457E-9237-2D3754F64B7F}">
      <dgm:prSet phldrT="[Текст]" custT="1"/>
      <dgm:spPr/>
      <dgm:t>
        <a:bodyPr/>
        <a:lstStyle/>
        <a:p>
          <a:r>
            <a:rPr lang="ru-RU" sz="1600" dirty="0" err="1"/>
            <a:t>мультимедийные</a:t>
          </a:r>
          <a:r>
            <a:rPr lang="ru-RU" sz="1600" dirty="0"/>
            <a:t> уроки физики "Кирилл и </a:t>
          </a:r>
          <a:r>
            <a:rPr lang="ru-RU" sz="1600" dirty="0" err="1"/>
            <a:t>Мефодий</a:t>
          </a:r>
          <a:r>
            <a:rPr lang="ru-RU" sz="1000" dirty="0"/>
            <a:t>"</a:t>
          </a:r>
        </a:p>
      </dgm:t>
    </dgm:pt>
    <dgm:pt modelId="{ADEF603E-03DF-4E2E-B272-A81A6BBD7941}" type="parTrans" cxnId="{D3D42C1A-D670-45A7-95C3-81EDD7BAD553}">
      <dgm:prSet/>
      <dgm:spPr/>
      <dgm:t>
        <a:bodyPr/>
        <a:lstStyle/>
        <a:p>
          <a:endParaRPr lang="ru-RU"/>
        </a:p>
      </dgm:t>
    </dgm:pt>
    <dgm:pt modelId="{79FB46FF-FABA-4DFD-B1D3-2F6F1D529B90}" type="sibTrans" cxnId="{D3D42C1A-D670-45A7-95C3-81EDD7BAD553}">
      <dgm:prSet/>
      <dgm:spPr/>
      <dgm:t>
        <a:bodyPr/>
        <a:lstStyle/>
        <a:p>
          <a:endParaRPr lang="ru-RU"/>
        </a:p>
      </dgm:t>
    </dgm:pt>
    <dgm:pt modelId="{C5DC1DD9-652F-4A1E-A7A7-E0ECB54EE332}">
      <dgm:prSet custT="1"/>
      <dgm:spPr/>
      <dgm:t>
        <a:bodyPr/>
        <a:lstStyle/>
        <a:p>
          <a:r>
            <a:rPr lang="ru-RU" sz="1800" dirty="0"/>
            <a:t>тестирование и решение задач</a:t>
          </a:r>
        </a:p>
      </dgm:t>
    </dgm:pt>
    <dgm:pt modelId="{2BAD8699-A4CD-4F10-87D1-5BEB50C2312E}" type="parTrans" cxnId="{16E0EB08-02BE-4125-BBDF-83E4C42D35DE}">
      <dgm:prSet/>
      <dgm:spPr/>
      <dgm:t>
        <a:bodyPr/>
        <a:lstStyle/>
        <a:p>
          <a:endParaRPr lang="ru-RU"/>
        </a:p>
      </dgm:t>
    </dgm:pt>
    <dgm:pt modelId="{09170907-B6C2-47A5-849B-441B5A91D23C}" type="sibTrans" cxnId="{16E0EB08-02BE-4125-BBDF-83E4C42D35DE}">
      <dgm:prSet/>
      <dgm:spPr/>
      <dgm:t>
        <a:bodyPr/>
        <a:lstStyle/>
        <a:p>
          <a:endParaRPr lang="ru-RU"/>
        </a:p>
      </dgm:t>
    </dgm:pt>
    <dgm:pt modelId="{BF7B8132-8FEA-4C39-8042-15E55AE630C1}" type="pres">
      <dgm:prSet presAssocID="{672F7F02-CD2E-4DCA-BCC6-A6656F5887B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AE0DC41-3C00-44AB-8C68-374F64F06CEC}" type="pres">
      <dgm:prSet presAssocID="{E7483C61-053D-4D6F-96B1-1EB160156895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25EE227F-4151-43E3-A655-A71534C5ECED}" type="pres">
      <dgm:prSet presAssocID="{E7483C61-053D-4D6F-96B1-1EB160156895}" presName="rootComposite1" presStyleCnt="0"/>
      <dgm:spPr/>
      <dgm:t>
        <a:bodyPr/>
        <a:lstStyle/>
        <a:p>
          <a:endParaRPr lang="ru-RU"/>
        </a:p>
      </dgm:t>
    </dgm:pt>
    <dgm:pt modelId="{8203C8D1-BBB6-4BB9-B6C0-90283CA035C0}" type="pres">
      <dgm:prSet presAssocID="{E7483C61-053D-4D6F-96B1-1EB160156895}" presName="rootText1" presStyleLbl="node0" presStyleIdx="0" presStyleCnt="1" custScaleX="243332" custScaleY="1265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34BBEC-1A35-41D0-985D-166A6B87962D}" type="pres">
      <dgm:prSet presAssocID="{E7483C61-053D-4D6F-96B1-1EB16015689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5FD2A7D-18B6-4446-8326-B6B2EE08579F}" type="pres">
      <dgm:prSet presAssocID="{E7483C61-053D-4D6F-96B1-1EB160156895}" presName="hierChild2" presStyleCnt="0"/>
      <dgm:spPr/>
      <dgm:t>
        <a:bodyPr/>
        <a:lstStyle/>
        <a:p>
          <a:endParaRPr lang="ru-RU"/>
        </a:p>
      </dgm:t>
    </dgm:pt>
    <dgm:pt modelId="{67A0E996-77F2-448C-B433-27B0D8A6D8AD}" type="pres">
      <dgm:prSet presAssocID="{773A1024-EBFC-473A-8CCE-16B28518798B}" presName="Name37" presStyleLbl="parChTrans1D2" presStyleIdx="0" presStyleCnt="4"/>
      <dgm:spPr/>
      <dgm:t>
        <a:bodyPr/>
        <a:lstStyle/>
        <a:p>
          <a:endParaRPr lang="ru-RU"/>
        </a:p>
      </dgm:t>
    </dgm:pt>
    <dgm:pt modelId="{9D9DCE65-7350-482A-ADFB-791B445A3856}" type="pres">
      <dgm:prSet presAssocID="{88CC1C4C-8CF1-47F5-8D03-B7541F7D543E}" presName="hierRoot2" presStyleCnt="0">
        <dgm:presLayoutVars>
          <dgm:hierBranch/>
        </dgm:presLayoutVars>
      </dgm:prSet>
      <dgm:spPr/>
      <dgm:t>
        <a:bodyPr/>
        <a:lstStyle/>
        <a:p>
          <a:endParaRPr lang="ru-RU"/>
        </a:p>
      </dgm:t>
    </dgm:pt>
    <dgm:pt modelId="{F649CE1D-98AE-41D1-B1D7-4121EFF4F91B}" type="pres">
      <dgm:prSet presAssocID="{88CC1C4C-8CF1-47F5-8D03-B7541F7D543E}" presName="rootComposite" presStyleCnt="0"/>
      <dgm:spPr/>
      <dgm:t>
        <a:bodyPr/>
        <a:lstStyle/>
        <a:p>
          <a:endParaRPr lang="ru-RU"/>
        </a:p>
      </dgm:t>
    </dgm:pt>
    <dgm:pt modelId="{727A597F-90DC-49E6-963C-84E73F23BC31}" type="pres">
      <dgm:prSet presAssocID="{88CC1C4C-8CF1-47F5-8D03-B7541F7D543E}" presName="rootText" presStyleLbl="node2" presStyleIdx="0" presStyleCnt="4" custScaleX="1196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A73BBE-F3C2-4E14-99C6-13E71DDF7B48}" type="pres">
      <dgm:prSet presAssocID="{88CC1C4C-8CF1-47F5-8D03-B7541F7D543E}" presName="rootConnector" presStyleLbl="node2" presStyleIdx="0" presStyleCnt="4"/>
      <dgm:spPr/>
      <dgm:t>
        <a:bodyPr/>
        <a:lstStyle/>
        <a:p>
          <a:endParaRPr lang="ru-RU"/>
        </a:p>
      </dgm:t>
    </dgm:pt>
    <dgm:pt modelId="{C482FF0F-1535-444B-846B-9FF5856CFC61}" type="pres">
      <dgm:prSet presAssocID="{88CC1C4C-8CF1-47F5-8D03-B7541F7D543E}" presName="hierChild4" presStyleCnt="0"/>
      <dgm:spPr/>
      <dgm:t>
        <a:bodyPr/>
        <a:lstStyle/>
        <a:p>
          <a:endParaRPr lang="ru-RU"/>
        </a:p>
      </dgm:t>
    </dgm:pt>
    <dgm:pt modelId="{206596D7-6F42-48D2-B3C6-A6A87BE9785D}" type="pres">
      <dgm:prSet presAssocID="{88CC1C4C-8CF1-47F5-8D03-B7541F7D543E}" presName="hierChild5" presStyleCnt="0"/>
      <dgm:spPr/>
      <dgm:t>
        <a:bodyPr/>
        <a:lstStyle/>
        <a:p>
          <a:endParaRPr lang="ru-RU"/>
        </a:p>
      </dgm:t>
    </dgm:pt>
    <dgm:pt modelId="{620C400D-E55F-4F16-B4B8-9808A1C21D69}" type="pres">
      <dgm:prSet presAssocID="{4BB5DE1E-82E0-43F9-88C1-B1850642E085}" presName="Name37" presStyleLbl="parChTrans1D2" presStyleIdx="1" presStyleCnt="4"/>
      <dgm:spPr/>
      <dgm:t>
        <a:bodyPr/>
        <a:lstStyle/>
        <a:p>
          <a:endParaRPr lang="ru-RU"/>
        </a:p>
      </dgm:t>
    </dgm:pt>
    <dgm:pt modelId="{67524847-EFB6-4B13-A337-1FE9DBA056B7}" type="pres">
      <dgm:prSet presAssocID="{17E19F8B-A0CE-4363-BF0D-B13F5668407F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7E5DED5A-833B-4599-8AD5-72C16C506580}" type="pres">
      <dgm:prSet presAssocID="{17E19F8B-A0CE-4363-BF0D-B13F5668407F}" presName="rootComposite" presStyleCnt="0"/>
      <dgm:spPr/>
      <dgm:t>
        <a:bodyPr/>
        <a:lstStyle/>
        <a:p>
          <a:endParaRPr lang="ru-RU"/>
        </a:p>
      </dgm:t>
    </dgm:pt>
    <dgm:pt modelId="{78034AC5-3AC7-4E7C-8746-03909B822967}" type="pres">
      <dgm:prSet presAssocID="{17E19F8B-A0CE-4363-BF0D-B13F5668407F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86A1D2-858B-4443-9207-C06A29AA8777}" type="pres">
      <dgm:prSet presAssocID="{17E19F8B-A0CE-4363-BF0D-B13F5668407F}" presName="rootConnector" presStyleLbl="node2" presStyleIdx="1" presStyleCnt="4"/>
      <dgm:spPr/>
      <dgm:t>
        <a:bodyPr/>
        <a:lstStyle/>
        <a:p>
          <a:endParaRPr lang="ru-RU"/>
        </a:p>
      </dgm:t>
    </dgm:pt>
    <dgm:pt modelId="{0D457858-D94A-4591-BFE4-80E919271718}" type="pres">
      <dgm:prSet presAssocID="{17E19F8B-A0CE-4363-BF0D-B13F5668407F}" presName="hierChild4" presStyleCnt="0"/>
      <dgm:spPr/>
      <dgm:t>
        <a:bodyPr/>
        <a:lstStyle/>
        <a:p>
          <a:endParaRPr lang="ru-RU"/>
        </a:p>
      </dgm:t>
    </dgm:pt>
    <dgm:pt modelId="{DB9FBD44-7DF7-4273-9135-B38F35EE0043}" type="pres">
      <dgm:prSet presAssocID="{17E19F8B-A0CE-4363-BF0D-B13F5668407F}" presName="hierChild5" presStyleCnt="0"/>
      <dgm:spPr/>
      <dgm:t>
        <a:bodyPr/>
        <a:lstStyle/>
        <a:p>
          <a:endParaRPr lang="ru-RU"/>
        </a:p>
      </dgm:t>
    </dgm:pt>
    <dgm:pt modelId="{C1D51766-15A3-4B72-973D-6B6AEC637BC8}" type="pres">
      <dgm:prSet presAssocID="{ADEF603E-03DF-4E2E-B272-A81A6BBD7941}" presName="Name37" presStyleLbl="parChTrans1D2" presStyleIdx="2" presStyleCnt="4"/>
      <dgm:spPr/>
      <dgm:t>
        <a:bodyPr/>
        <a:lstStyle/>
        <a:p>
          <a:endParaRPr lang="ru-RU"/>
        </a:p>
      </dgm:t>
    </dgm:pt>
    <dgm:pt modelId="{04C86CD4-29B8-4D71-A8C6-BB6D2E89B7E3}" type="pres">
      <dgm:prSet presAssocID="{D306F9E6-BCE4-457E-9237-2D3754F64B7F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D322F346-9564-4F7C-B5D1-EF3BF3953A23}" type="pres">
      <dgm:prSet presAssocID="{D306F9E6-BCE4-457E-9237-2D3754F64B7F}" presName="rootComposite" presStyleCnt="0"/>
      <dgm:spPr/>
      <dgm:t>
        <a:bodyPr/>
        <a:lstStyle/>
        <a:p>
          <a:endParaRPr lang="ru-RU"/>
        </a:p>
      </dgm:t>
    </dgm:pt>
    <dgm:pt modelId="{68696BBF-FC05-49E9-905C-EB730ADB6F47}" type="pres">
      <dgm:prSet presAssocID="{D306F9E6-BCE4-457E-9237-2D3754F64B7F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461543-A550-40C8-B349-3AEFCD89DA25}" type="pres">
      <dgm:prSet presAssocID="{D306F9E6-BCE4-457E-9237-2D3754F64B7F}" presName="rootConnector" presStyleLbl="node2" presStyleIdx="2" presStyleCnt="4"/>
      <dgm:spPr/>
      <dgm:t>
        <a:bodyPr/>
        <a:lstStyle/>
        <a:p>
          <a:endParaRPr lang="ru-RU"/>
        </a:p>
      </dgm:t>
    </dgm:pt>
    <dgm:pt modelId="{0A7B023A-E28F-4055-B5AB-B2FA1BF579F0}" type="pres">
      <dgm:prSet presAssocID="{D306F9E6-BCE4-457E-9237-2D3754F64B7F}" presName="hierChild4" presStyleCnt="0"/>
      <dgm:spPr/>
      <dgm:t>
        <a:bodyPr/>
        <a:lstStyle/>
        <a:p>
          <a:endParaRPr lang="ru-RU"/>
        </a:p>
      </dgm:t>
    </dgm:pt>
    <dgm:pt modelId="{2C16DBDA-FB4B-4F03-8666-18BB19035168}" type="pres">
      <dgm:prSet presAssocID="{D306F9E6-BCE4-457E-9237-2D3754F64B7F}" presName="hierChild5" presStyleCnt="0"/>
      <dgm:spPr/>
      <dgm:t>
        <a:bodyPr/>
        <a:lstStyle/>
        <a:p>
          <a:endParaRPr lang="ru-RU"/>
        </a:p>
      </dgm:t>
    </dgm:pt>
    <dgm:pt modelId="{1675287C-6827-4690-8EB1-1BA771BA8C11}" type="pres">
      <dgm:prSet presAssocID="{2BAD8699-A4CD-4F10-87D1-5BEB50C2312E}" presName="Name37" presStyleLbl="parChTrans1D2" presStyleIdx="3" presStyleCnt="4"/>
      <dgm:spPr/>
      <dgm:t>
        <a:bodyPr/>
        <a:lstStyle/>
        <a:p>
          <a:endParaRPr lang="ru-RU"/>
        </a:p>
      </dgm:t>
    </dgm:pt>
    <dgm:pt modelId="{F379FF99-85C7-4DB3-8DCA-0A7D74ACC623}" type="pres">
      <dgm:prSet presAssocID="{C5DC1DD9-652F-4A1E-A7A7-E0ECB54EE332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37DA2FB2-E102-4611-941C-3F0F0D829921}" type="pres">
      <dgm:prSet presAssocID="{C5DC1DD9-652F-4A1E-A7A7-E0ECB54EE332}" presName="rootComposite" presStyleCnt="0"/>
      <dgm:spPr/>
      <dgm:t>
        <a:bodyPr/>
        <a:lstStyle/>
        <a:p>
          <a:endParaRPr lang="ru-RU"/>
        </a:p>
      </dgm:t>
    </dgm:pt>
    <dgm:pt modelId="{EEF2E94F-2489-4D27-8834-57F1114A0434}" type="pres">
      <dgm:prSet presAssocID="{C5DC1DD9-652F-4A1E-A7A7-E0ECB54EE332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1AF923-4E34-4754-B569-9E5CFE50B7C4}" type="pres">
      <dgm:prSet presAssocID="{C5DC1DD9-652F-4A1E-A7A7-E0ECB54EE332}" presName="rootConnector" presStyleLbl="node2" presStyleIdx="3" presStyleCnt="4"/>
      <dgm:spPr/>
      <dgm:t>
        <a:bodyPr/>
        <a:lstStyle/>
        <a:p>
          <a:endParaRPr lang="ru-RU"/>
        </a:p>
      </dgm:t>
    </dgm:pt>
    <dgm:pt modelId="{9FDBAC32-44C5-41DC-82E5-8117B0DAFE90}" type="pres">
      <dgm:prSet presAssocID="{C5DC1DD9-652F-4A1E-A7A7-E0ECB54EE332}" presName="hierChild4" presStyleCnt="0"/>
      <dgm:spPr/>
      <dgm:t>
        <a:bodyPr/>
        <a:lstStyle/>
        <a:p>
          <a:endParaRPr lang="ru-RU"/>
        </a:p>
      </dgm:t>
    </dgm:pt>
    <dgm:pt modelId="{FF77291E-3509-48A0-BE83-0D8AA074F888}" type="pres">
      <dgm:prSet presAssocID="{C5DC1DD9-652F-4A1E-A7A7-E0ECB54EE332}" presName="hierChild5" presStyleCnt="0"/>
      <dgm:spPr/>
      <dgm:t>
        <a:bodyPr/>
        <a:lstStyle/>
        <a:p>
          <a:endParaRPr lang="ru-RU"/>
        </a:p>
      </dgm:t>
    </dgm:pt>
    <dgm:pt modelId="{3DA0E77E-9C3B-43A4-BA59-6FBD94CC9EF9}" type="pres">
      <dgm:prSet presAssocID="{E7483C61-053D-4D6F-96B1-1EB160156895}" presName="hierChild3" presStyleCnt="0"/>
      <dgm:spPr/>
      <dgm:t>
        <a:bodyPr/>
        <a:lstStyle/>
        <a:p>
          <a:endParaRPr lang="ru-RU"/>
        </a:p>
      </dgm:t>
    </dgm:pt>
  </dgm:ptLst>
  <dgm:cxnLst>
    <dgm:cxn modelId="{E8A7EFBE-2428-48BE-A9D8-BEE14E8F5211}" type="presOf" srcId="{E7483C61-053D-4D6F-96B1-1EB160156895}" destId="{5234BBEC-1A35-41D0-985D-166A6B87962D}" srcOrd="1" destOrd="0" presId="urn:microsoft.com/office/officeart/2005/8/layout/orgChart1"/>
    <dgm:cxn modelId="{54DC0B03-B6DF-48CE-AFB3-039A68C157E5}" type="presOf" srcId="{E7483C61-053D-4D6F-96B1-1EB160156895}" destId="{8203C8D1-BBB6-4BB9-B6C0-90283CA035C0}" srcOrd="0" destOrd="0" presId="urn:microsoft.com/office/officeart/2005/8/layout/orgChart1"/>
    <dgm:cxn modelId="{672AE1EE-F00E-4656-BBC3-2FA10D46907D}" srcId="{672F7F02-CD2E-4DCA-BCC6-A6656F5887B8}" destId="{E7483C61-053D-4D6F-96B1-1EB160156895}" srcOrd="0" destOrd="0" parTransId="{2F8F2114-EE4C-4E80-89EA-3884313208A0}" sibTransId="{D0878843-4FBE-41A5-8523-EE64F93144C1}"/>
    <dgm:cxn modelId="{1A32F1F3-85FE-455F-83DA-D18EC1C9321A}" srcId="{E7483C61-053D-4D6F-96B1-1EB160156895}" destId="{88CC1C4C-8CF1-47F5-8D03-B7541F7D543E}" srcOrd="0" destOrd="0" parTransId="{773A1024-EBFC-473A-8CCE-16B28518798B}" sibTransId="{C191B877-59DB-4183-AA5E-3CC8EDE9906D}"/>
    <dgm:cxn modelId="{AC6B3991-82EA-4DA5-9946-5DDEFBEB468F}" type="presOf" srcId="{ADEF603E-03DF-4E2E-B272-A81A6BBD7941}" destId="{C1D51766-15A3-4B72-973D-6B6AEC637BC8}" srcOrd="0" destOrd="0" presId="urn:microsoft.com/office/officeart/2005/8/layout/orgChart1"/>
    <dgm:cxn modelId="{2315AC6F-4F67-4D31-9CB0-3B0EF4D01D4B}" type="presOf" srcId="{D306F9E6-BCE4-457E-9237-2D3754F64B7F}" destId="{68696BBF-FC05-49E9-905C-EB730ADB6F47}" srcOrd="0" destOrd="0" presId="urn:microsoft.com/office/officeart/2005/8/layout/orgChart1"/>
    <dgm:cxn modelId="{68034874-1EEA-484C-9C53-A2B24144FBFE}" type="presOf" srcId="{17E19F8B-A0CE-4363-BF0D-B13F5668407F}" destId="{AF86A1D2-858B-4443-9207-C06A29AA8777}" srcOrd="1" destOrd="0" presId="urn:microsoft.com/office/officeart/2005/8/layout/orgChart1"/>
    <dgm:cxn modelId="{16E0EB08-02BE-4125-BBDF-83E4C42D35DE}" srcId="{E7483C61-053D-4D6F-96B1-1EB160156895}" destId="{C5DC1DD9-652F-4A1E-A7A7-E0ECB54EE332}" srcOrd="3" destOrd="0" parTransId="{2BAD8699-A4CD-4F10-87D1-5BEB50C2312E}" sibTransId="{09170907-B6C2-47A5-849B-441B5A91D23C}"/>
    <dgm:cxn modelId="{8DC3DC87-E2BB-4673-87E8-258B51C4FCDB}" type="presOf" srcId="{C5DC1DD9-652F-4A1E-A7A7-E0ECB54EE332}" destId="{EEF2E94F-2489-4D27-8834-57F1114A0434}" srcOrd="0" destOrd="0" presId="urn:microsoft.com/office/officeart/2005/8/layout/orgChart1"/>
    <dgm:cxn modelId="{73379DFA-170B-4D82-A692-71C7C0D514A6}" type="presOf" srcId="{2BAD8699-A4CD-4F10-87D1-5BEB50C2312E}" destId="{1675287C-6827-4690-8EB1-1BA771BA8C11}" srcOrd="0" destOrd="0" presId="urn:microsoft.com/office/officeart/2005/8/layout/orgChart1"/>
    <dgm:cxn modelId="{8AD6745C-9E7C-4D62-B27C-CE4F001091F1}" type="presOf" srcId="{672F7F02-CD2E-4DCA-BCC6-A6656F5887B8}" destId="{BF7B8132-8FEA-4C39-8042-15E55AE630C1}" srcOrd="0" destOrd="0" presId="urn:microsoft.com/office/officeart/2005/8/layout/orgChart1"/>
    <dgm:cxn modelId="{F3FA32D5-2B4A-4D9A-813F-7251EC245AB5}" type="presOf" srcId="{88CC1C4C-8CF1-47F5-8D03-B7541F7D543E}" destId="{727A597F-90DC-49E6-963C-84E73F23BC31}" srcOrd="0" destOrd="0" presId="urn:microsoft.com/office/officeart/2005/8/layout/orgChart1"/>
    <dgm:cxn modelId="{11648AAD-31CD-4304-846D-E0B47BD97FAF}" type="presOf" srcId="{773A1024-EBFC-473A-8CCE-16B28518798B}" destId="{67A0E996-77F2-448C-B433-27B0D8A6D8AD}" srcOrd="0" destOrd="0" presId="urn:microsoft.com/office/officeart/2005/8/layout/orgChart1"/>
    <dgm:cxn modelId="{BFC523B1-9793-4D0F-8E27-9DE76B8D992B}" type="presOf" srcId="{4BB5DE1E-82E0-43F9-88C1-B1850642E085}" destId="{620C400D-E55F-4F16-B4B8-9808A1C21D69}" srcOrd="0" destOrd="0" presId="urn:microsoft.com/office/officeart/2005/8/layout/orgChart1"/>
    <dgm:cxn modelId="{6926E45C-DCA9-45C5-890E-2F1DC16CD77F}" type="presOf" srcId="{C5DC1DD9-652F-4A1E-A7A7-E0ECB54EE332}" destId="{381AF923-4E34-4754-B569-9E5CFE50B7C4}" srcOrd="1" destOrd="0" presId="urn:microsoft.com/office/officeart/2005/8/layout/orgChart1"/>
    <dgm:cxn modelId="{D3D42C1A-D670-45A7-95C3-81EDD7BAD553}" srcId="{E7483C61-053D-4D6F-96B1-1EB160156895}" destId="{D306F9E6-BCE4-457E-9237-2D3754F64B7F}" srcOrd="2" destOrd="0" parTransId="{ADEF603E-03DF-4E2E-B272-A81A6BBD7941}" sibTransId="{79FB46FF-FABA-4DFD-B1D3-2F6F1D529B90}"/>
    <dgm:cxn modelId="{4E341324-F68C-4C30-8E71-FA3EE43F01FC}" type="presOf" srcId="{17E19F8B-A0CE-4363-BF0D-B13F5668407F}" destId="{78034AC5-3AC7-4E7C-8746-03909B822967}" srcOrd="0" destOrd="0" presId="urn:microsoft.com/office/officeart/2005/8/layout/orgChart1"/>
    <dgm:cxn modelId="{52CFFBDF-2205-4933-B8EA-B05B16E5783E}" type="presOf" srcId="{D306F9E6-BCE4-457E-9237-2D3754F64B7F}" destId="{E3461543-A550-40C8-B349-3AEFCD89DA25}" srcOrd="1" destOrd="0" presId="urn:microsoft.com/office/officeart/2005/8/layout/orgChart1"/>
    <dgm:cxn modelId="{C00DD43F-2EDE-4D3B-A54B-B12D18F76F99}" srcId="{E7483C61-053D-4D6F-96B1-1EB160156895}" destId="{17E19F8B-A0CE-4363-BF0D-B13F5668407F}" srcOrd="1" destOrd="0" parTransId="{4BB5DE1E-82E0-43F9-88C1-B1850642E085}" sibTransId="{33A2CA57-2C46-45CF-AA11-8BA904D26C94}"/>
    <dgm:cxn modelId="{81916B08-E5BA-433E-9413-7E18B07F0AD9}" type="presOf" srcId="{88CC1C4C-8CF1-47F5-8D03-B7541F7D543E}" destId="{7DA73BBE-F3C2-4E14-99C6-13E71DDF7B48}" srcOrd="1" destOrd="0" presId="urn:microsoft.com/office/officeart/2005/8/layout/orgChart1"/>
    <dgm:cxn modelId="{AAF52B51-8B84-4661-872F-C14459AE1BE3}" type="presParOf" srcId="{BF7B8132-8FEA-4C39-8042-15E55AE630C1}" destId="{3AE0DC41-3C00-44AB-8C68-374F64F06CEC}" srcOrd="0" destOrd="0" presId="urn:microsoft.com/office/officeart/2005/8/layout/orgChart1"/>
    <dgm:cxn modelId="{16FE25DA-9B09-4863-97F8-08ECF241C171}" type="presParOf" srcId="{3AE0DC41-3C00-44AB-8C68-374F64F06CEC}" destId="{25EE227F-4151-43E3-A655-A71534C5ECED}" srcOrd="0" destOrd="0" presId="urn:microsoft.com/office/officeart/2005/8/layout/orgChart1"/>
    <dgm:cxn modelId="{7957D6CD-2393-41A2-8D44-5611C767BCAF}" type="presParOf" srcId="{25EE227F-4151-43E3-A655-A71534C5ECED}" destId="{8203C8D1-BBB6-4BB9-B6C0-90283CA035C0}" srcOrd="0" destOrd="0" presId="urn:microsoft.com/office/officeart/2005/8/layout/orgChart1"/>
    <dgm:cxn modelId="{1F7BA231-0363-4D1D-9033-23FB63C959E4}" type="presParOf" srcId="{25EE227F-4151-43E3-A655-A71534C5ECED}" destId="{5234BBEC-1A35-41D0-985D-166A6B87962D}" srcOrd="1" destOrd="0" presId="urn:microsoft.com/office/officeart/2005/8/layout/orgChart1"/>
    <dgm:cxn modelId="{36A9F425-ED71-4994-8CFE-77B177063C70}" type="presParOf" srcId="{3AE0DC41-3C00-44AB-8C68-374F64F06CEC}" destId="{75FD2A7D-18B6-4446-8326-B6B2EE08579F}" srcOrd="1" destOrd="0" presId="urn:microsoft.com/office/officeart/2005/8/layout/orgChart1"/>
    <dgm:cxn modelId="{2D2C8B3D-447A-4EEC-ADAE-3F4A558A3E9E}" type="presParOf" srcId="{75FD2A7D-18B6-4446-8326-B6B2EE08579F}" destId="{67A0E996-77F2-448C-B433-27B0D8A6D8AD}" srcOrd="0" destOrd="0" presId="urn:microsoft.com/office/officeart/2005/8/layout/orgChart1"/>
    <dgm:cxn modelId="{9C1530B0-808A-42CA-BD03-D88683F12D56}" type="presParOf" srcId="{75FD2A7D-18B6-4446-8326-B6B2EE08579F}" destId="{9D9DCE65-7350-482A-ADFB-791B445A3856}" srcOrd="1" destOrd="0" presId="urn:microsoft.com/office/officeart/2005/8/layout/orgChart1"/>
    <dgm:cxn modelId="{5F7F56AF-9A79-4BB4-B8D8-D410D9AA9BEF}" type="presParOf" srcId="{9D9DCE65-7350-482A-ADFB-791B445A3856}" destId="{F649CE1D-98AE-41D1-B1D7-4121EFF4F91B}" srcOrd="0" destOrd="0" presId="urn:microsoft.com/office/officeart/2005/8/layout/orgChart1"/>
    <dgm:cxn modelId="{A4619C6C-7036-4ED4-9A77-D7D6783A8F82}" type="presParOf" srcId="{F649CE1D-98AE-41D1-B1D7-4121EFF4F91B}" destId="{727A597F-90DC-49E6-963C-84E73F23BC31}" srcOrd="0" destOrd="0" presId="urn:microsoft.com/office/officeart/2005/8/layout/orgChart1"/>
    <dgm:cxn modelId="{CCBA45D1-4315-42CB-97CF-3025825E1CE7}" type="presParOf" srcId="{F649CE1D-98AE-41D1-B1D7-4121EFF4F91B}" destId="{7DA73BBE-F3C2-4E14-99C6-13E71DDF7B48}" srcOrd="1" destOrd="0" presId="urn:microsoft.com/office/officeart/2005/8/layout/orgChart1"/>
    <dgm:cxn modelId="{75D7954E-2B53-45C1-A71B-3C767A1D176A}" type="presParOf" srcId="{9D9DCE65-7350-482A-ADFB-791B445A3856}" destId="{C482FF0F-1535-444B-846B-9FF5856CFC61}" srcOrd="1" destOrd="0" presId="urn:microsoft.com/office/officeart/2005/8/layout/orgChart1"/>
    <dgm:cxn modelId="{90C03271-1DC8-4B9B-BBBA-FA2517D3D23C}" type="presParOf" srcId="{9D9DCE65-7350-482A-ADFB-791B445A3856}" destId="{206596D7-6F42-48D2-B3C6-A6A87BE9785D}" srcOrd="2" destOrd="0" presId="urn:microsoft.com/office/officeart/2005/8/layout/orgChart1"/>
    <dgm:cxn modelId="{B897384B-7370-419B-A9A5-ABEC710DFB2A}" type="presParOf" srcId="{75FD2A7D-18B6-4446-8326-B6B2EE08579F}" destId="{620C400D-E55F-4F16-B4B8-9808A1C21D69}" srcOrd="2" destOrd="0" presId="urn:microsoft.com/office/officeart/2005/8/layout/orgChart1"/>
    <dgm:cxn modelId="{5E0EF379-2336-4714-AB4A-891C46A6C239}" type="presParOf" srcId="{75FD2A7D-18B6-4446-8326-B6B2EE08579F}" destId="{67524847-EFB6-4B13-A337-1FE9DBA056B7}" srcOrd="3" destOrd="0" presId="urn:microsoft.com/office/officeart/2005/8/layout/orgChart1"/>
    <dgm:cxn modelId="{8FCEEF6F-1950-4F67-9970-83B0FF3791DE}" type="presParOf" srcId="{67524847-EFB6-4B13-A337-1FE9DBA056B7}" destId="{7E5DED5A-833B-4599-8AD5-72C16C506580}" srcOrd="0" destOrd="0" presId="urn:microsoft.com/office/officeart/2005/8/layout/orgChart1"/>
    <dgm:cxn modelId="{0C815EB2-B6E2-4055-AC64-43ECC6C34BCB}" type="presParOf" srcId="{7E5DED5A-833B-4599-8AD5-72C16C506580}" destId="{78034AC5-3AC7-4E7C-8746-03909B822967}" srcOrd="0" destOrd="0" presId="urn:microsoft.com/office/officeart/2005/8/layout/orgChart1"/>
    <dgm:cxn modelId="{9DEE5481-11F7-4978-B234-F562DAC02191}" type="presParOf" srcId="{7E5DED5A-833B-4599-8AD5-72C16C506580}" destId="{AF86A1D2-858B-4443-9207-C06A29AA8777}" srcOrd="1" destOrd="0" presId="urn:microsoft.com/office/officeart/2005/8/layout/orgChart1"/>
    <dgm:cxn modelId="{BF39AA99-D710-41E3-8CA7-FA15323AE857}" type="presParOf" srcId="{67524847-EFB6-4B13-A337-1FE9DBA056B7}" destId="{0D457858-D94A-4591-BFE4-80E919271718}" srcOrd="1" destOrd="0" presId="urn:microsoft.com/office/officeart/2005/8/layout/orgChart1"/>
    <dgm:cxn modelId="{A6FA244A-B90F-4BD2-9830-EEE996DC36F7}" type="presParOf" srcId="{67524847-EFB6-4B13-A337-1FE9DBA056B7}" destId="{DB9FBD44-7DF7-4273-9135-B38F35EE0043}" srcOrd="2" destOrd="0" presId="urn:microsoft.com/office/officeart/2005/8/layout/orgChart1"/>
    <dgm:cxn modelId="{5F75C5E2-856B-4E8F-B9AD-5407B7C81DBE}" type="presParOf" srcId="{75FD2A7D-18B6-4446-8326-B6B2EE08579F}" destId="{C1D51766-15A3-4B72-973D-6B6AEC637BC8}" srcOrd="4" destOrd="0" presId="urn:microsoft.com/office/officeart/2005/8/layout/orgChart1"/>
    <dgm:cxn modelId="{B6D841ED-6546-403A-8D43-1D2C37C8D00B}" type="presParOf" srcId="{75FD2A7D-18B6-4446-8326-B6B2EE08579F}" destId="{04C86CD4-29B8-4D71-A8C6-BB6D2E89B7E3}" srcOrd="5" destOrd="0" presId="urn:microsoft.com/office/officeart/2005/8/layout/orgChart1"/>
    <dgm:cxn modelId="{2510563B-30AC-40C1-88DB-C804C9E82C20}" type="presParOf" srcId="{04C86CD4-29B8-4D71-A8C6-BB6D2E89B7E3}" destId="{D322F346-9564-4F7C-B5D1-EF3BF3953A23}" srcOrd="0" destOrd="0" presId="urn:microsoft.com/office/officeart/2005/8/layout/orgChart1"/>
    <dgm:cxn modelId="{58E6D03F-6FE2-4CAA-BC1A-FCC910FCB899}" type="presParOf" srcId="{D322F346-9564-4F7C-B5D1-EF3BF3953A23}" destId="{68696BBF-FC05-49E9-905C-EB730ADB6F47}" srcOrd="0" destOrd="0" presId="urn:microsoft.com/office/officeart/2005/8/layout/orgChart1"/>
    <dgm:cxn modelId="{731633D8-0BBF-4C80-968A-B519FD63F65D}" type="presParOf" srcId="{D322F346-9564-4F7C-B5D1-EF3BF3953A23}" destId="{E3461543-A550-40C8-B349-3AEFCD89DA25}" srcOrd="1" destOrd="0" presId="urn:microsoft.com/office/officeart/2005/8/layout/orgChart1"/>
    <dgm:cxn modelId="{ECD0CC12-C7EB-4F62-A852-30EE99CC11A9}" type="presParOf" srcId="{04C86CD4-29B8-4D71-A8C6-BB6D2E89B7E3}" destId="{0A7B023A-E28F-4055-B5AB-B2FA1BF579F0}" srcOrd="1" destOrd="0" presId="urn:microsoft.com/office/officeart/2005/8/layout/orgChart1"/>
    <dgm:cxn modelId="{99DF6467-04F9-4AED-B892-F47A62AAF8C9}" type="presParOf" srcId="{04C86CD4-29B8-4D71-A8C6-BB6D2E89B7E3}" destId="{2C16DBDA-FB4B-4F03-8666-18BB19035168}" srcOrd="2" destOrd="0" presId="urn:microsoft.com/office/officeart/2005/8/layout/orgChart1"/>
    <dgm:cxn modelId="{16569367-39D5-4605-9248-24E1B0BD6EF0}" type="presParOf" srcId="{75FD2A7D-18B6-4446-8326-B6B2EE08579F}" destId="{1675287C-6827-4690-8EB1-1BA771BA8C11}" srcOrd="6" destOrd="0" presId="urn:microsoft.com/office/officeart/2005/8/layout/orgChart1"/>
    <dgm:cxn modelId="{2837CC41-D41B-4369-94FF-02F10E8C907B}" type="presParOf" srcId="{75FD2A7D-18B6-4446-8326-B6B2EE08579F}" destId="{F379FF99-85C7-4DB3-8DCA-0A7D74ACC623}" srcOrd="7" destOrd="0" presId="urn:microsoft.com/office/officeart/2005/8/layout/orgChart1"/>
    <dgm:cxn modelId="{DD333F19-8185-4D09-B00A-265352189C63}" type="presParOf" srcId="{F379FF99-85C7-4DB3-8DCA-0A7D74ACC623}" destId="{37DA2FB2-E102-4611-941C-3F0F0D829921}" srcOrd="0" destOrd="0" presId="urn:microsoft.com/office/officeart/2005/8/layout/orgChart1"/>
    <dgm:cxn modelId="{40BC4A40-B6C4-4A8E-A438-222A1FA4162C}" type="presParOf" srcId="{37DA2FB2-E102-4611-941C-3F0F0D829921}" destId="{EEF2E94F-2489-4D27-8834-57F1114A0434}" srcOrd="0" destOrd="0" presId="urn:microsoft.com/office/officeart/2005/8/layout/orgChart1"/>
    <dgm:cxn modelId="{5EDE19AE-10C2-4225-8890-901E36CC4A4B}" type="presParOf" srcId="{37DA2FB2-E102-4611-941C-3F0F0D829921}" destId="{381AF923-4E34-4754-B569-9E5CFE50B7C4}" srcOrd="1" destOrd="0" presId="urn:microsoft.com/office/officeart/2005/8/layout/orgChart1"/>
    <dgm:cxn modelId="{5CF18B3E-CF64-4FB3-8723-F412BEC1AEE5}" type="presParOf" srcId="{F379FF99-85C7-4DB3-8DCA-0A7D74ACC623}" destId="{9FDBAC32-44C5-41DC-82E5-8117B0DAFE90}" srcOrd="1" destOrd="0" presId="urn:microsoft.com/office/officeart/2005/8/layout/orgChart1"/>
    <dgm:cxn modelId="{F8E77AB6-8034-4EA7-BA7A-3FFD413C5229}" type="presParOf" srcId="{F379FF99-85C7-4DB3-8DCA-0A7D74ACC623}" destId="{FF77291E-3509-48A0-BE83-0D8AA074F888}" srcOrd="2" destOrd="0" presId="urn:microsoft.com/office/officeart/2005/8/layout/orgChart1"/>
    <dgm:cxn modelId="{8FFA019C-D6EC-4B4F-9893-8B96AE0871C2}" type="presParOf" srcId="{3AE0DC41-3C00-44AB-8C68-374F64F06CEC}" destId="{3DA0E77E-9C3B-43A4-BA59-6FBD94CC9EF9}" srcOrd="2" destOrd="0" presId="urn:microsoft.com/office/officeart/2005/8/layout/orgChar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2F7F02-CD2E-4DCA-BCC6-A6656F5887B8}" type="doc">
      <dgm:prSet loTypeId="urn:microsoft.com/office/officeart/2005/8/layout/orgChart1" loCatId="hierarchy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E7483C61-053D-4D6F-96B1-1EB160156895}">
      <dgm:prSet phldrT="[Текст]" custT="1"/>
      <dgm:spPr/>
      <dgm:t>
        <a:bodyPr/>
        <a:lstStyle/>
        <a:p>
          <a:r>
            <a:rPr lang="ru-RU" sz="1800" dirty="0"/>
            <a:t>работа с </a:t>
          </a:r>
        </a:p>
        <a:p>
          <a:r>
            <a:rPr lang="ru-RU" sz="1800" dirty="0"/>
            <a:t>учебником</a:t>
          </a:r>
        </a:p>
      </dgm:t>
    </dgm:pt>
    <dgm:pt modelId="{2F8F2114-EE4C-4E80-89EA-3884313208A0}" type="parTrans" cxnId="{672AE1EE-F00E-4656-BBC3-2FA10D46907D}">
      <dgm:prSet/>
      <dgm:spPr/>
      <dgm:t>
        <a:bodyPr/>
        <a:lstStyle/>
        <a:p>
          <a:endParaRPr lang="ru-RU" sz="3200"/>
        </a:p>
      </dgm:t>
    </dgm:pt>
    <dgm:pt modelId="{D0878843-4FBE-41A5-8523-EE64F93144C1}" type="sibTrans" cxnId="{672AE1EE-F00E-4656-BBC3-2FA10D46907D}">
      <dgm:prSet/>
      <dgm:spPr/>
      <dgm:t>
        <a:bodyPr/>
        <a:lstStyle/>
        <a:p>
          <a:endParaRPr lang="ru-RU" sz="3200"/>
        </a:p>
      </dgm:t>
    </dgm:pt>
    <dgm:pt modelId="{88CC1C4C-8CF1-47F5-8D03-B7541F7D543E}">
      <dgm:prSet phldrT="[Текст]" custT="1"/>
      <dgm:spPr/>
      <dgm:t>
        <a:bodyPr/>
        <a:lstStyle/>
        <a:p>
          <a:r>
            <a:rPr lang="ru-RU" sz="1400" dirty="0"/>
            <a:t>составление вопросов к тексту ДЭЗ</a:t>
          </a:r>
        </a:p>
      </dgm:t>
    </dgm:pt>
    <dgm:pt modelId="{773A1024-EBFC-473A-8CCE-16B28518798B}" type="parTrans" cxnId="{1A32F1F3-85FE-455F-83DA-D18EC1C9321A}">
      <dgm:prSet/>
      <dgm:spPr/>
      <dgm:t>
        <a:bodyPr/>
        <a:lstStyle/>
        <a:p>
          <a:endParaRPr lang="ru-RU" sz="3200"/>
        </a:p>
      </dgm:t>
    </dgm:pt>
    <dgm:pt modelId="{C191B877-59DB-4183-AA5E-3CC8EDE9906D}" type="sibTrans" cxnId="{1A32F1F3-85FE-455F-83DA-D18EC1C9321A}">
      <dgm:prSet/>
      <dgm:spPr/>
      <dgm:t>
        <a:bodyPr/>
        <a:lstStyle/>
        <a:p>
          <a:endParaRPr lang="ru-RU" sz="3200"/>
        </a:p>
      </dgm:t>
    </dgm:pt>
    <dgm:pt modelId="{17E19F8B-A0CE-4363-BF0D-B13F5668407F}">
      <dgm:prSet phldrT="[Текст]" custT="1"/>
      <dgm:spPr/>
      <dgm:t>
        <a:bodyPr/>
        <a:lstStyle/>
        <a:p>
          <a:r>
            <a:rPr lang="ru-RU" sz="1400" dirty="0"/>
            <a:t>составление структурных схем и таблиц</a:t>
          </a:r>
        </a:p>
      </dgm:t>
    </dgm:pt>
    <dgm:pt modelId="{4BB5DE1E-82E0-43F9-88C1-B1850642E085}" type="parTrans" cxnId="{C00DD43F-2EDE-4D3B-A54B-B12D18F76F99}">
      <dgm:prSet/>
      <dgm:spPr/>
      <dgm:t>
        <a:bodyPr/>
        <a:lstStyle/>
        <a:p>
          <a:endParaRPr lang="ru-RU" sz="3200"/>
        </a:p>
      </dgm:t>
    </dgm:pt>
    <dgm:pt modelId="{33A2CA57-2C46-45CF-AA11-8BA904D26C94}" type="sibTrans" cxnId="{C00DD43F-2EDE-4D3B-A54B-B12D18F76F99}">
      <dgm:prSet/>
      <dgm:spPr/>
      <dgm:t>
        <a:bodyPr/>
        <a:lstStyle/>
        <a:p>
          <a:endParaRPr lang="ru-RU" sz="3200"/>
        </a:p>
      </dgm:t>
    </dgm:pt>
    <dgm:pt modelId="{D306F9E6-BCE4-457E-9237-2D3754F64B7F}">
      <dgm:prSet phldrT="[Текст]" custT="1"/>
      <dgm:spPr/>
      <dgm:t>
        <a:bodyPr/>
        <a:lstStyle/>
        <a:p>
          <a:r>
            <a:rPr lang="ru-RU" sz="1400" dirty="0"/>
            <a:t>составление рассказов по рисунку или чертежу</a:t>
          </a:r>
        </a:p>
      </dgm:t>
    </dgm:pt>
    <dgm:pt modelId="{ADEF603E-03DF-4E2E-B272-A81A6BBD7941}" type="parTrans" cxnId="{D3D42C1A-D670-45A7-95C3-81EDD7BAD553}">
      <dgm:prSet/>
      <dgm:spPr/>
      <dgm:t>
        <a:bodyPr/>
        <a:lstStyle/>
        <a:p>
          <a:endParaRPr lang="ru-RU" sz="3200"/>
        </a:p>
      </dgm:t>
    </dgm:pt>
    <dgm:pt modelId="{79FB46FF-FABA-4DFD-B1D3-2F6F1D529B90}" type="sibTrans" cxnId="{D3D42C1A-D670-45A7-95C3-81EDD7BAD553}">
      <dgm:prSet/>
      <dgm:spPr/>
      <dgm:t>
        <a:bodyPr/>
        <a:lstStyle/>
        <a:p>
          <a:endParaRPr lang="ru-RU" sz="3200"/>
        </a:p>
      </dgm:t>
    </dgm:pt>
    <dgm:pt modelId="{C5DC1DD9-652F-4A1E-A7A7-E0ECB54EE332}">
      <dgm:prSet custT="1"/>
      <dgm:spPr/>
      <dgm:t>
        <a:bodyPr/>
        <a:lstStyle/>
        <a:p>
          <a:r>
            <a:rPr lang="ru-RU" sz="1400" dirty="0"/>
            <a:t>составление задач с использованием табличных данных</a:t>
          </a:r>
        </a:p>
      </dgm:t>
    </dgm:pt>
    <dgm:pt modelId="{2BAD8699-A4CD-4F10-87D1-5BEB50C2312E}" type="parTrans" cxnId="{16E0EB08-02BE-4125-BBDF-83E4C42D35DE}">
      <dgm:prSet/>
      <dgm:spPr/>
      <dgm:t>
        <a:bodyPr/>
        <a:lstStyle/>
        <a:p>
          <a:endParaRPr lang="ru-RU" sz="3200"/>
        </a:p>
      </dgm:t>
    </dgm:pt>
    <dgm:pt modelId="{09170907-B6C2-47A5-849B-441B5A91D23C}" type="sibTrans" cxnId="{16E0EB08-02BE-4125-BBDF-83E4C42D35DE}">
      <dgm:prSet/>
      <dgm:spPr/>
      <dgm:t>
        <a:bodyPr/>
        <a:lstStyle/>
        <a:p>
          <a:endParaRPr lang="ru-RU" sz="3200"/>
        </a:p>
      </dgm:t>
    </dgm:pt>
    <dgm:pt modelId="{BF7B8132-8FEA-4C39-8042-15E55AE630C1}" type="pres">
      <dgm:prSet presAssocID="{672F7F02-CD2E-4DCA-BCC6-A6656F5887B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AE0DC41-3C00-44AB-8C68-374F64F06CEC}" type="pres">
      <dgm:prSet presAssocID="{E7483C61-053D-4D6F-96B1-1EB160156895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25EE227F-4151-43E3-A655-A71534C5ECED}" type="pres">
      <dgm:prSet presAssocID="{E7483C61-053D-4D6F-96B1-1EB160156895}" presName="rootComposite1" presStyleCnt="0"/>
      <dgm:spPr/>
      <dgm:t>
        <a:bodyPr/>
        <a:lstStyle/>
        <a:p>
          <a:endParaRPr lang="ru-RU"/>
        </a:p>
      </dgm:t>
    </dgm:pt>
    <dgm:pt modelId="{8203C8D1-BBB6-4BB9-B6C0-90283CA035C0}" type="pres">
      <dgm:prSet presAssocID="{E7483C61-053D-4D6F-96B1-1EB16015689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34BBEC-1A35-41D0-985D-166A6B87962D}" type="pres">
      <dgm:prSet presAssocID="{E7483C61-053D-4D6F-96B1-1EB16015689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5FD2A7D-18B6-4446-8326-B6B2EE08579F}" type="pres">
      <dgm:prSet presAssocID="{E7483C61-053D-4D6F-96B1-1EB160156895}" presName="hierChild2" presStyleCnt="0"/>
      <dgm:spPr/>
      <dgm:t>
        <a:bodyPr/>
        <a:lstStyle/>
        <a:p>
          <a:endParaRPr lang="ru-RU"/>
        </a:p>
      </dgm:t>
    </dgm:pt>
    <dgm:pt modelId="{67A0E996-77F2-448C-B433-27B0D8A6D8AD}" type="pres">
      <dgm:prSet presAssocID="{773A1024-EBFC-473A-8CCE-16B28518798B}" presName="Name37" presStyleLbl="parChTrans1D2" presStyleIdx="0" presStyleCnt="4"/>
      <dgm:spPr/>
      <dgm:t>
        <a:bodyPr/>
        <a:lstStyle/>
        <a:p>
          <a:endParaRPr lang="ru-RU"/>
        </a:p>
      </dgm:t>
    </dgm:pt>
    <dgm:pt modelId="{9D9DCE65-7350-482A-ADFB-791B445A3856}" type="pres">
      <dgm:prSet presAssocID="{88CC1C4C-8CF1-47F5-8D03-B7541F7D543E}" presName="hierRoot2" presStyleCnt="0">
        <dgm:presLayoutVars>
          <dgm:hierBranch/>
        </dgm:presLayoutVars>
      </dgm:prSet>
      <dgm:spPr/>
      <dgm:t>
        <a:bodyPr/>
        <a:lstStyle/>
        <a:p>
          <a:endParaRPr lang="ru-RU"/>
        </a:p>
      </dgm:t>
    </dgm:pt>
    <dgm:pt modelId="{F649CE1D-98AE-41D1-B1D7-4121EFF4F91B}" type="pres">
      <dgm:prSet presAssocID="{88CC1C4C-8CF1-47F5-8D03-B7541F7D543E}" presName="rootComposite" presStyleCnt="0"/>
      <dgm:spPr/>
      <dgm:t>
        <a:bodyPr/>
        <a:lstStyle/>
        <a:p>
          <a:endParaRPr lang="ru-RU"/>
        </a:p>
      </dgm:t>
    </dgm:pt>
    <dgm:pt modelId="{727A597F-90DC-49E6-963C-84E73F23BC31}" type="pres">
      <dgm:prSet presAssocID="{88CC1C4C-8CF1-47F5-8D03-B7541F7D543E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A73BBE-F3C2-4E14-99C6-13E71DDF7B48}" type="pres">
      <dgm:prSet presAssocID="{88CC1C4C-8CF1-47F5-8D03-B7541F7D543E}" presName="rootConnector" presStyleLbl="node2" presStyleIdx="0" presStyleCnt="4"/>
      <dgm:spPr/>
      <dgm:t>
        <a:bodyPr/>
        <a:lstStyle/>
        <a:p>
          <a:endParaRPr lang="ru-RU"/>
        </a:p>
      </dgm:t>
    </dgm:pt>
    <dgm:pt modelId="{C482FF0F-1535-444B-846B-9FF5856CFC61}" type="pres">
      <dgm:prSet presAssocID="{88CC1C4C-8CF1-47F5-8D03-B7541F7D543E}" presName="hierChild4" presStyleCnt="0"/>
      <dgm:spPr/>
      <dgm:t>
        <a:bodyPr/>
        <a:lstStyle/>
        <a:p>
          <a:endParaRPr lang="ru-RU"/>
        </a:p>
      </dgm:t>
    </dgm:pt>
    <dgm:pt modelId="{206596D7-6F42-48D2-B3C6-A6A87BE9785D}" type="pres">
      <dgm:prSet presAssocID="{88CC1C4C-8CF1-47F5-8D03-B7541F7D543E}" presName="hierChild5" presStyleCnt="0"/>
      <dgm:spPr/>
      <dgm:t>
        <a:bodyPr/>
        <a:lstStyle/>
        <a:p>
          <a:endParaRPr lang="ru-RU"/>
        </a:p>
      </dgm:t>
    </dgm:pt>
    <dgm:pt modelId="{620C400D-E55F-4F16-B4B8-9808A1C21D69}" type="pres">
      <dgm:prSet presAssocID="{4BB5DE1E-82E0-43F9-88C1-B1850642E085}" presName="Name37" presStyleLbl="parChTrans1D2" presStyleIdx="1" presStyleCnt="4"/>
      <dgm:spPr/>
      <dgm:t>
        <a:bodyPr/>
        <a:lstStyle/>
        <a:p>
          <a:endParaRPr lang="ru-RU"/>
        </a:p>
      </dgm:t>
    </dgm:pt>
    <dgm:pt modelId="{67524847-EFB6-4B13-A337-1FE9DBA056B7}" type="pres">
      <dgm:prSet presAssocID="{17E19F8B-A0CE-4363-BF0D-B13F5668407F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7E5DED5A-833B-4599-8AD5-72C16C506580}" type="pres">
      <dgm:prSet presAssocID="{17E19F8B-A0CE-4363-BF0D-B13F5668407F}" presName="rootComposite" presStyleCnt="0"/>
      <dgm:spPr/>
      <dgm:t>
        <a:bodyPr/>
        <a:lstStyle/>
        <a:p>
          <a:endParaRPr lang="ru-RU"/>
        </a:p>
      </dgm:t>
    </dgm:pt>
    <dgm:pt modelId="{78034AC5-3AC7-4E7C-8746-03909B822967}" type="pres">
      <dgm:prSet presAssocID="{17E19F8B-A0CE-4363-BF0D-B13F5668407F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86A1D2-858B-4443-9207-C06A29AA8777}" type="pres">
      <dgm:prSet presAssocID="{17E19F8B-A0CE-4363-BF0D-B13F5668407F}" presName="rootConnector" presStyleLbl="node2" presStyleIdx="1" presStyleCnt="4"/>
      <dgm:spPr/>
      <dgm:t>
        <a:bodyPr/>
        <a:lstStyle/>
        <a:p>
          <a:endParaRPr lang="ru-RU"/>
        </a:p>
      </dgm:t>
    </dgm:pt>
    <dgm:pt modelId="{0D457858-D94A-4591-BFE4-80E919271718}" type="pres">
      <dgm:prSet presAssocID="{17E19F8B-A0CE-4363-BF0D-B13F5668407F}" presName="hierChild4" presStyleCnt="0"/>
      <dgm:spPr/>
      <dgm:t>
        <a:bodyPr/>
        <a:lstStyle/>
        <a:p>
          <a:endParaRPr lang="ru-RU"/>
        </a:p>
      </dgm:t>
    </dgm:pt>
    <dgm:pt modelId="{DB9FBD44-7DF7-4273-9135-B38F35EE0043}" type="pres">
      <dgm:prSet presAssocID="{17E19F8B-A0CE-4363-BF0D-B13F5668407F}" presName="hierChild5" presStyleCnt="0"/>
      <dgm:spPr/>
      <dgm:t>
        <a:bodyPr/>
        <a:lstStyle/>
        <a:p>
          <a:endParaRPr lang="ru-RU"/>
        </a:p>
      </dgm:t>
    </dgm:pt>
    <dgm:pt modelId="{C1D51766-15A3-4B72-973D-6B6AEC637BC8}" type="pres">
      <dgm:prSet presAssocID="{ADEF603E-03DF-4E2E-B272-A81A6BBD7941}" presName="Name37" presStyleLbl="parChTrans1D2" presStyleIdx="2" presStyleCnt="4"/>
      <dgm:spPr/>
      <dgm:t>
        <a:bodyPr/>
        <a:lstStyle/>
        <a:p>
          <a:endParaRPr lang="ru-RU"/>
        </a:p>
      </dgm:t>
    </dgm:pt>
    <dgm:pt modelId="{04C86CD4-29B8-4D71-A8C6-BB6D2E89B7E3}" type="pres">
      <dgm:prSet presAssocID="{D306F9E6-BCE4-457E-9237-2D3754F64B7F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D322F346-9564-4F7C-B5D1-EF3BF3953A23}" type="pres">
      <dgm:prSet presAssocID="{D306F9E6-BCE4-457E-9237-2D3754F64B7F}" presName="rootComposite" presStyleCnt="0"/>
      <dgm:spPr/>
      <dgm:t>
        <a:bodyPr/>
        <a:lstStyle/>
        <a:p>
          <a:endParaRPr lang="ru-RU"/>
        </a:p>
      </dgm:t>
    </dgm:pt>
    <dgm:pt modelId="{68696BBF-FC05-49E9-905C-EB730ADB6F47}" type="pres">
      <dgm:prSet presAssocID="{D306F9E6-BCE4-457E-9237-2D3754F64B7F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461543-A550-40C8-B349-3AEFCD89DA25}" type="pres">
      <dgm:prSet presAssocID="{D306F9E6-BCE4-457E-9237-2D3754F64B7F}" presName="rootConnector" presStyleLbl="node2" presStyleIdx="2" presStyleCnt="4"/>
      <dgm:spPr/>
      <dgm:t>
        <a:bodyPr/>
        <a:lstStyle/>
        <a:p>
          <a:endParaRPr lang="ru-RU"/>
        </a:p>
      </dgm:t>
    </dgm:pt>
    <dgm:pt modelId="{0A7B023A-E28F-4055-B5AB-B2FA1BF579F0}" type="pres">
      <dgm:prSet presAssocID="{D306F9E6-BCE4-457E-9237-2D3754F64B7F}" presName="hierChild4" presStyleCnt="0"/>
      <dgm:spPr/>
      <dgm:t>
        <a:bodyPr/>
        <a:lstStyle/>
        <a:p>
          <a:endParaRPr lang="ru-RU"/>
        </a:p>
      </dgm:t>
    </dgm:pt>
    <dgm:pt modelId="{2C16DBDA-FB4B-4F03-8666-18BB19035168}" type="pres">
      <dgm:prSet presAssocID="{D306F9E6-BCE4-457E-9237-2D3754F64B7F}" presName="hierChild5" presStyleCnt="0"/>
      <dgm:spPr/>
      <dgm:t>
        <a:bodyPr/>
        <a:lstStyle/>
        <a:p>
          <a:endParaRPr lang="ru-RU"/>
        </a:p>
      </dgm:t>
    </dgm:pt>
    <dgm:pt modelId="{1675287C-6827-4690-8EB1-1BA771BA8C11}" type="pres">
      <dgm:prSet presAssocID="{2BAD8699-A4CD-4F10-87D1-5BEB50C2312E}" presName="Name37" presStyleLbl="parChTrans1D2" presStyleIdx="3" presStyleCnt="4"/>
      <dgm:spPr/>
      <dgm:t>
        <a:bodyPr/>
        <a:lstStyle/>
        <a:p>
          <a:endParaRPr lang="ru-RU"/>
        </a:p>
      </dgm:t>
    </dgm:pt>
    <dgm:pt modelId="{F379FF99-85C7-4DB3-8DCA-0A7D74ACC623}" type="pres">
      <dgm:prSet presAssocID="{C5DC1DD9-652F-4A1E-A7A7-E0ECB54EE332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37DA2FB2-E102-4611-941C-3F0F0D829921}" type="pres">
      <dgm:prSet presAssocID="{C5DC1DD9-652F-4A1E-A7A7-E0ECB54EE332}" presName="rootComposite" presStyleCnt="0"/>
      <dgm:spPr/>
      <dgm:t>
        <a:bodyPr/>
        <a:lstStyle/>
        <a:p>
          <a:endParaRPr lang="ru-RU"/>
        </a:p>
      </dgm:t>
    </dgm:pt>
    <dgm:pt modelId="{EEF2E94F-2489-4D27-8834-57F1114A0434}" type="pres">
      <dgm:prSet presAssocID="{C5DC1DD9-652F-4A1E-A7A7-E0ECB54EE332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1AF923-4E34-4754-B569-9E5CFE50B7C4}" type="pres">
      <dgm:prSet presAssocID="{C5DC1DD9-652F-4A1E-A7A7-E0ECB54EE332}" presName="rootConnector" presStyleLbl="node2" presStyleIdx="3" presStyleCnt="4"/>
      <dgm:spPr/>
      <dgm:t>
        <a:bodyPr/>
        <a:lstStyle/>
        <a:p>
          <a:endParaRPr lang="ru-RU"/>
        </a:p>
      </dgm:t>
    </dgm:pt>
    <dgm:pt modelId="{9FDBAC32-44C5-41DC-82E5-8117B0DAFE90}" type="pres">
      <dgm:prSet presAssocID="{C5DC1DD9-652F-4A1E-A7A7-E0ECB54EE332}" presName="hierChild4" presStyleCnt="0"/>
      <dgm:spPr/>
      <dgm:t>
        <a:bodyPr/>
        <a:lstStyle/>
        <a:p>
          <a:endParaRPr lang="ru-RU"/>
        </a:p>
      </dgm:t>
    </dgm:pt>
    <dgm:pt modelId="{FF77291E-3509-48A0-BE83-0D8AA074F888}" type="pres">
      <dgm:prSet presAssocID="{C5DC1DD9-652F-4A1E-A7A7-E0ECB54EE332}" presName="hierChild5" presStyleCnt="0"/>
      <dgm:spPr/>
      <dgm:t>
        <a:bodyPr/>
        <a:lstStyle/>
        <a:p>
          <a:endParaRPr lang="ru-RU"/>
        </a:p>
      </dgm:t>
    </dgm:pt>
    <dgm:pt modelId="{3DA0E77E-9C3B-43A4-BA59-6FBD94CC9EF9}" type="pres">
      <dgm:prSet presAssocID="{E7483C61-053D-4D6F-96B1-1EB160156895}" presName="hierChild3" presStyleCnt="0"/>
      <dgm:spPr/>
      <dgm:t>
        <a:bodyPr/>
        <a:lstStyle/>
        <a:p>
          <a:endParaRPr lang="ru-RU"/>
        </a:p>
      </dgm:t>
    </dgm:pt>
  </dgm:ptLst>
  <dgm:cxnLst>
    <dgm:cxn modelId="{EB0F105A-99FA-42D2-A36F-E1811DA8FCCA}" type="presOf" srcId="{D306F9E6-BCE4-457E-9237-2D3754F64B7F}" destId="{68696BBF-FC05-49E9-905C-EB730ADB6F47}" srcOrd="0" destOrd="0" presId="urn:microsoft.com/office/officeart/2005/8/layout/orgChart1"/>
    <dgm:cxn modelId="{14EC5168-413E-448F-A2C2-E67C04CC0954}" type="presOf" srcId="{4BB5DE1E-82E0-43F9-88C1-B1850642E085}" destId="{620C400D-E55F-4F16-B4B8-9808A1C21D69}" srcOrd="0" destOrd="0" presId="urn:microsoft.com/office/officeart/2005/8/layout/orgChart1"/>
    <dgm:cxn modelId="{930D1861-CE3E-4237-AAF6-B08B3D67813C}" type="presOf" srcId="{672F7F02-CD2E-4DCA-BCC6-A6656F5887B8}" destId="{BF7B8132-8FEA-4C39-8042-15E55AE630C1}" srcOrd="0" destOrd="0" presId="urn:microsoft.com/office/officeart/2005/8/layout/orgChart1"/>
    <dgm:cxn modelId="{416219D9-928E-43C6-B20B-9B7706C2BEA0}" type="presOf" srcId="{17E19F8B-A0CE-4363-BF0D-B13F5668407F}" destId="{78034AC5-3AC7-4E7C-8746-03909B822967}" srcOrd="0" destOrd="0" presId="urn:microsoft.com/office/officeart/2005/8/layout/orgChart1"/>
    <dgm:cxn modelId="{672AE1EE-F00E-4656-BBC3-2FA10D46907D}" srcId="{672F7F02-CD2E-4DCA-BCC6-A6656F5887B8}" destId="{E7483C61-053D-4D6F-96B1-1EB160156895}" srcOrd="0" destOrd="0" parTransId="{2F8F2114-EE4C-4E80-89EA-3884313208A0}" sibTransId="{D0878843-4FBE-41A5-8523-EE64F93144C1}"/>
    <dgm:cxn modelId="{1A32F1F3-85FE-455F-83DA-D18EC1C9321A}" srcId="{E7483C61-053D-4D6F-96B1-1EB160156895}" destId="{88CC1C4C-8CF1-47F5-8D03-B7541F7D543E}" srcOrd="0" destOrd="0" parTransId="{773A1024-EBFC-473A-8CCE-16B28518798B}" sibTransId="{C191B877-59DB-4183-AA5E-3CC8EDE9906D}"/>
    <dgm:cxn modelId="{4A592D28-8CC7-4956-96B6-33CC6E580F2B}" type="presOf" srcId="{C5DC1DD9-652F-4A1E-A7A7-E0ECB54EE332}" destId="{EEF2E94F-2489-4D27-8834-57F1114A0434}" srcOrd="0" destOrd="0" presId="urn:microsoft.com/office/officeart/2005/8/layout/orgChart1"/>
    <dgm:cxn modelId="{B688F45B-BD7A-4A67-AEF3-12E38E8465BA}" type="presOf" srcId="{17E19F8B-A0CE-4363-BF0D-B13F5668407F}" destId="{AF86A1D2-858B-4443-9207-C06A29AA8777}" srcOrd="1" destOrd="0" presId="urn:microsoft.com/office/officeart/2005/8/layout/orgChart1"/>
    <dgm:cxn modelId="{CC8140B1-5D1E-47B0-81A1-35DEBF56A43D}" type="presOf" srcId="{773A1024-EBFC-473A-8CCE-16B28518798B}" destId="{67A0E996-77F2-448C-B433-27B0D8A6D8AD}" srcOrd="0" destOrd="0" presId="urn:microsoft.com/office/officeart/2005/8/layout/orgChart1"/>
    <dgm:cxn modelId="{A2402CD1-791E-4A96-A971-4DB4100CD93C}" type="presOf" srcId="{E7483C61-053D-4D6F-96B1-1EB160156895}" destId="{8203C8D1-BBB6-4BB9-B6C0-90283CA035C0}" srcOrd="0" destOrd="0" presId="urn:microsoft.com/office/officeart/2005/8/layout/orgChart1"/>
    <dgm:cxn modelId="{FD0523D5-0D06-49F0-9E87-70BC42B0D794}" type="presOf" srcId="{88CC1C4C-8CF1-47F5-8D03-B7541F7D543E}" destId="{7DA73BBE-F3C2-4E14-99C6-13E71DDF7B48}" srcOrd="1" destOrd="0" presId="urn:microsoft.com/office/officeart/2005/8/layout/orgChart1"/>
    <dgm:cxn modelId="{16E0EB08-02BE-4125-BBDF-83E4C42D35DE}" srcId="{E7483C61-053D-4D6F-96B1-1EB160156895}" destId="{C5DC1DD9-652F-4A1E-A7A7-E0ECB54EE332}" srcOrd="3" destOrd="0" parTransId="{2BAD8699-A4CD-4F10-87D1-5BEB50C2312E}" sibTransId="{09170907-B6C2-47A5-849B-441B5A91D23C}"/>
    <dgm:cxn modelId="{8FEB3FFA-B52F-4A9A-AE7B-8228D4B29684}" type="presOf" srcId="{C5DC1DD9-652F-4A1E-A7A7-E0ECB54EE332}" destId="{381AF923-4E34-4754-B569-9E5CFE50B7C4}" srcOrd="1" destOrd="0" presId="urn:microsoft.com/office/officeart/2005/8/layout/orgChart1"/>
    <dgm:cxn modelId="{EE502947-D860-4E4F-A445-3C86417D70EE}" type="presOf" srcId="{88CC1C4C-8CF1-47F5-8D03-B7541F7D543E}" destId="{727A597F-90DC-49E6-963C-84E73F23BC31}" srcOrd="0" destOrd="0" presId="urn:microsoft.com/office/officeart/2005/8/layout/orgChart1"/>
    <dgm:cxn modelId="{439196B4-1A3F-4E72-BC61-ECA422C76A0D}" type="presOf" srcId="{D306F9E6-BCE4-457E-9237-2D3754F64B7F}" destId="{E3461543-A550-40C8-B349-3AEFCD89DA25}" srcOrd="1" destOrd="0" presId="urn:microsoft.com/office/officeart/2005/8/layout/orgChart1"/>
    <dgm:cxn modelId="{D3D42C1A-D670-45A7-95C3-81EDD7BAD553}" srcId="{E7483C61-053D-4D6F-96B1-1EB160156895}" destId="{D306F9E6-BCE4-457E-9237-2D3754F64B7F}" srcOrd="2" destOrd="0" parTransId="{ADEF603E-03DF-4E2E-B272-A81A6BBD7941}" sibTransId="{79FB46FF-FABA-4DFD-B1D3-2F6F1D529B90}"/>
    <dgm:cxn modelId="{44E1B3C8-F84D-4E19-828B-F999C2C4B0C0}" type="presOf" srcId="{2BAD8699-A4CD-4F10-87D1-5BEB50C2312E}" destId="{1675287C-6827-4690-8EB1-1BA771BA8C11}" srcOrd="0" destOrd="0" presId="urn:microsoft.com/office/officeart/2005/8/layout/orgChart1"/>
    <dgm:cxn modelId="{E7E0BC96-2B4A-48A9-93A6-540775564406}" type="presOf" srcId="{ADEF603E-03DF-4E2E-B272-A81A6BBD7941}" destId="{C1D51766-15A3-4B72-973D-6B6AEC637BC8}" srcOrd="0" destOrd="0" presId="urn:microsoft.com/office/officeart/2005/8/layout/orgChart1"/>
    <dgm:cxn modelId="{E0E8943C-0912-4A84-B1AB-47C802425356}" type="presOf" srcId="{E7483C61-053D-4D6F-96B1-1EB160156895}" destId="{5234BBEC-1A35-41D0-985D-166A6B87962D}" srcOrd="1" destOrd="0" presId="urn:microsoft.com/office/officeart/2005/8/layout/orgChart1"/>
    <dgm:cxn modelId="{C00DD43F-2EDE-4D3B-A54B-B12D18F76F99}" srcId="{E7483C61-053D-4D6F-96B1-1EB160156895}" destId="{17E19F8B-A0CE-4363-BF0D-B13F5668407F}" srcOrd="1" destOrd="0" parTransId="{4BB5DE1E-82E0-43F9-88C1-B1850642E085}" sibTransId="{33A2CA57-2C46-45CF-AA11-8BA904D26C94}"/>
    <dgm:cxn modelId="{06A95506-A420-41A8-B0BE-8622AEA6466C}" type="presParOf" srcId="{BF7B8132-8FEA-4C39-8042-15E55AE630C1}" destId="{3AE0DC41-3C00-44AB-8C68-374F64F06CEC}" srcOrd="0" destOrd="0" presId="urn:microsoft.com/office/officeart/2005/8/layout/orgChart1"/>
    <dgm:cxn modelId="{634265A1-716A-4841-AAD8-836E17DF001F}" type="presParOf" srcId="{3AE0DC41-3C00-44AB-8C68-374F64F06CEC}" destId="{25EE227F-4151-43E3-A655-A71534C5ECED}" srcOrd="0" destOrd="0" presId="urn:microsoft.com/office/officeart/2005/8/layout/orgChart1"/>
    <dgm:cxn modelId="{62639CFB-31BB-46C5-8397-62061DAFD766}" type="presParOf" srcId="{25EE227F-4151-43E3-A655-A71534C5ECED}" destId="{8203C8D1-BBB6-4BB9-B6C0-90283CA035C0}" srcOrd="0" destOrd="0" presId="urn:microsoft.com/office/officeart/2005/8/layout/orgChart1"/>
    <dgm:cxn modelId="{243F7280-188E-45A3-B8CC-7CB2F28C31FC}" type="presParOf" srcId="{25EE227F-4151-43E3-A655-A71534C5ECED}" destId="{5234BBEC-1A35-41D0-985D-166A6B87962D}" srcOrd="1" destOrd="0" presId="urn:microsoft.com/office/officeart/2005/8/layout/orgChart1"/>
    <dgm:cxn modelId="{28E95CA5-045C-4ACA-88B4-819A05F888BE}" type="presParOf" srcId="{3AE0DC41-3C00-44AB-8C68-374F64F06CEC}" destId="{75FD2A7D-18B6-4446-8326-B6B2EE08579F}" srcOrd="1" destOrd="0" presId="urn:microsoft.com/office/officeart/2005/8/layout/orgChart1"/>
    <dgm:cxn modelId="{CF28DACE-C792-4DD6-8228-39EAC6964EF5}" type="presParOf" srcId="{75FD2A7D-18B6-4446-8326-B6B2EE08579F}" destId="{67A0E996-77F2-448C-B433-27B0D8A6D8AD}" srcOrd="0" destOrd="0" presId="urn:microsoft.com/office/officeart/2005/8/layout/orgChart1"/>
    <dgm:cxn modelId="{40B153CD-2BFC-4D76-9AB7-9697DBF946EF}" type="presParOf" srcId="{75FD2A7D-18B6-4446-8326-B6B2EE08579F}" destId="{9D9DCE65-7350-482A-ADFB-791B445A3856}" srcOrd="1" destOrd="0" presId="urn:microsoft.com/office/officeart/2005/8/layout/orgChart1"/>
    <dgm:cxn modelId="{315BFCB6-7A67-4CA0-B823-2BFF0F000907}" type="presParOf" srcId="{9D9DCE65-7350-482A-ADFB-791B445A3856}" destId="{F649CE1D-98AE-41D1-B1D7-4121EFF4F91B}" srcOrd="0" destOrd="0" presId="urn:microsoft.com/office/officeart/2005/8/layout/orgChart1"/>
    <dgm:cxn modelId="{7EBA7E35-979B-4FDA-8722-4364BCD6D53D}" type="presParOf" srcId="{F649CE1D-98AE-41D1-B1D7-4121EFF4F91B}" destId="{727A597F-90DC-49E6-963C-84E73F23BC31}" srcOrd="0" destOrd="0" presId="urn:microsoft.com/office/officeart/2005/8/layout/orgChart1"/>
    <dgm:cxn modelId="{426D9402-3876-4A63-87A9-82A5E81AC5A1}" type="presParOf" srcId="{F649CE1D-98AE-41D1-B1D7-4121EFF4F91B}" destId="{7DA73BBE-F3C2-4E14-99C6-13E71DDF7B48}" srcOrd="1" destOrd="0" presId="urn:microsoft.com/office/officeart/2005/8/layout/orgChart1"/>
    <dgm:cxn modelId="{BFB072CB-9604-450D-B203-78AE7485AC1C}" type="presParOf" srcId="{9D9DCE65-7350-482A-ADFB-791B445A3856}" destId="{C482FF0F-1535-444B-846B-9FF5856CFC61}" srcOrd="1" destOrd="0" presId="urn:microsoft.com/office/officeart/2005/8/layout/orgChart1"/>
    <dgm:cxn modelId="{B8419699-A42C-4C60-9CCD-9929FFF5A65F}" type="presParOf" srcId="{9D9DCE65-7350-482A-ADFB-791B445A3856}" destId="{206596D7-6F42-48D2-B3C6-A6A87BE9785D}" srcOrd="2" destOrd="0" presId="urn:microsoft.com/office/officeart/2005/8/layout/orgChart1"/>
    <dgm:cxn modelId="{7F5AFDF6-9AF6-4410-A755-3ADE95B4B71F}" type="presParOf" srcId="{75FD2A7D-18B6-4446-8326-B6B2EE08579F}" destId="{620C400D-E55F-4F16-B4B8-9808A1C21D69}" srcOrd="2" destOrd="0" presId="urn:microsoft.com/office/officeart/2005/8/layout/orgChart1"/>
    <dgm:cxn modelId="{07D74B9A-3583-4399-A1F6-7AD0424F5B42}" type="presParOf" srcId="{75FD2A7D-18B6-4446-8326-B6B2EE08579F}" destId="{67524847-EFB6-4B13-A337-1FE9DBA056B7}" srcOrd="3" destOrd="0" presId="urn:microsoft.com/office/officeart/2005/8/layout/orgChart1"/>
    <dgm:cxn modelId="{E6C9B684-F0DA-44CC-B8C0-57A737840764}" type="presParOf" srcId="{67524847-EFB6-4B13-A337-1FE9DBA056B7}" destId="{7E5DED5A-833B-4599-8AD5-72C16C506580}" srcOrd="0" destOrd="0" presId="urn:microsoft.com/office/officeart/2005/8/layout/orgChart1"/>
    <dgm:cxn modelId="{8CA1F486-7343-4924-A99E-A031D8FD34B1}" type="presParOf" srcId="{7E5DED5A-833B-4599-8AD5-72C16C506580}" destId="{78034AC5-3AC7-4E7C-8746-03909B822967}" srcOrd="0" destOrd="0" presId="urn:microsoft.com/office/officeart/2005/8/layout/orgChart1"/>
    <dgm:cxn modelId="{752690B7-52A6-4011-805D-31328FDE7FF1}" type="presParOf" srcId="{7E5DED5A-833B-4599-8AD5-72C16C506580}" destId="{AF86A1D2-858B-4443-9207-C06A29AA8777}" srcOrd="1" destOrd="0" presId="urn:microsoft.com/office/officeart/2005/8/layout/orgChart1"/>
    <dgm:cxn modelId="{285C6A34-C70F-41BD-B7E7-1038BA60FB30}" type="presParOf" srcId="{67524847-EFB6-4B13-A337-1FE9DBA056B7}" destId="{0D457858-D94A-4591-BFE4-80E919271718}" srcOrd="1" destOrd="0" presId="urn:microsoft.com/office/officeart/2005/8/layout/orgChart1"/>
    <dgm:cxn modelId="{002AE34B-1787-457B-A8FB-31A33FE531A7}" type="presParOf" srcId="{67524847-EFB6-4B13-A337-1FE9DBA056B7}" destId="{DB9FBD44-7DF7-4273-9135-B38F35EE0043}" srcOrd="2" destOrd="0" presId="urn:microsoft.com/office/officeart/2005/8/layout/orgChart1"/>
    <dgm:cxn modelId="{1307ECB4-132C-4D05-9396-608B9D66FA7D}" type="presParOf" srcId="{75FD2A7D-18B6-4446-8326-B6B2EE08579F}" destId="{C1D51766-15A3-4B72-973D-6B6AEC637BC8}" srcOrd="4" destOrd="0" presId="urn:microsoft.com/office/officeart/2005/8/layout/orgChart1"/>
    <dgm:cxn modelId="{6254E8E5-06A7-462C-B3E2-0B8B171E7472}" type="presParOf" srcId="{75FD2A7D-18B6-4446-8326-B6B2EE08579F}" destId="{04C86CD4-29B8-4D71-A8C6-BB6D2E89B7E3}" srcOrd="5" destOrd="0" presId="urn:microsoft.com/office/officeart/2005/8/layout/orgChart1"/>
    <dgm:cxn modelId="{CA3883C0-F5AE-4592-85F4-781D3E574490}" type="presParOf" srcId="{04C86CD4-29B8-4D71-A8C6-BB6D2E89B7E3}" destId="{D322F346-9564-4F7C-B5D1-EF3BF3953A23}" srcOrd="0" destOrd="0" presId="urn:microsoft.com/office/officeart/2005/8/layout/orgChart1"/>
    <dgm:cxn modelId="{A8559854-24B8-409A-9FDE-C4FAA74E5A8E}" type="presParOf" srcId="{D322F346-9564-4F7C-B5D1-EF3BF3953A23}" destId="{68696BBF-FC05-49E9-905C-EB730ADB6F47}" srcOrd="0" destOrd="0" presId="urn:microsoft.com/office/officeart/2005/8/layout/orgChart1"/>
    <dgm:cxn modelId="{03BF02F1-018F-4BF4-A7E0-D659A6DEA9BF}" type="presParOf" srcId="{D322F346-9564-4F7C-B5D1-EF3BF3953A23}" destId="{E3461543-A550-40C8-B349-3AEFCD89DA25}" srcOrd="1" destOrd="0" presId="urn:microsoft.com/office/officeart/2005/8/layout/orgChart1"/>
    <dgm:cxn modelId="{18A4DE38-D7DE-4236-850D-A5DDDEE17146}" type="presParOf" srcId="{04C86CD4-29B8-4D71-A8C6-BB6D2E89B7E3}" destId="{0A7B023A-E28F-4055-B5AB-B2FA1BF579F0}" srcOrd="1" destOrd="0" presId="urn:microsoft.com/office/officeart/2005/8/layout/orgChart1"/>
    <dgm:cxn modelId="{CE876C3B-5713-4C52-9C9C-772B8A26E589}" type="presParOf" srcId="{04C86CD4-29B8-4D71-A8C6-BB6D2E89B7E3}" destId="{2C16DBDA-FB4B-4F03-8666-18BB19035168}" srcOrd="2" destOrd="0" presId="urn:microsoft.com/office/officeart/2005/8/layout/orgChart1"/>
    <dgm:cxn modelId="{15D1FC89-8FA0-43AD-8647-89387FF860D6}" type="presParOf" srcId="{75FD2A7D-18B6-4446-8326-B6B2EE08579F}" destId="{1675287C-6827-4690-8EB1-1BA771BA8C11}" srcOrd="6" destOrd="0" presId="urn:microsoft.com/office/officeart/2005/8/layout/orgChart1"/>
    <dgm:cxn modelId="{3A934AC9-2FE0-4123-96E0-9EB1CE23E671}" type="presParOf" srcId="{75FD2A7D-18B6-4446-8326-B6B2EE08579F}" destId="{F379FF99-85C7-4DB3-8DCA-0A7D74ACC623}" srcOrd="7" destOrd="0" presId="urn:microsoft.com/office/officeart/2005/8/layout/orgChart1"/>
    <dgm:cxn modelId="{734E62E3-F8F2-4405-A118-F943A5E54C7D}" type="presParOf" srcId="{F379FF99-85C7-4DB3-8DCA-0A7D74ACC623}" destId="{37DA2FB2-E102-4611-941C-3F0F0D829921}" srcOrd="0" destOrd="0" presId="urn:microsoft.com/office/officeart/2005/8/layout/orgChart1"/>
    <dgm:cxn modelId="{1A65F333-90DA-4F1C-A391-5E0381A14421}" type="presParOf" srcId="{37DA2FB2-E102-4611-941C-3F0F0D829921}" destId="{EEF2E94F-2489-4D27-8834-57F1114A0434}" srcOrd="0" destOrd="0" presId="urn:microsoft.com/office/officeart/2005/8/layout/orgChart1"/>
    <dgm:cxn modelId="{05236FDC-F683-4F19-9E91-1271A1DA71DB}" type="presParOf" srcId="{37DA2FB2-E102-4611-941C-3F0F0D829921}" destId="{381AF923-4E34-4754-B569-9E5CFE50B7C4}" srcOrd="1" destOrd="0" presId="urn:microsoft.com/office/officeart/2005/8/layout/orgChart1"/>
    <dgm:cxn modelId="{5BB88DAF-E737-4C99-BB23-C5101500113B}" type="presParOf" srcId="{F379FF99-85C7-4DB3-8DCA-0A7D74ACC623}" destId="{9FDBAC32-44C5-41DC-82E5-8117B0DAFE90}" srcOrd="1" destOrd="0" presId="urn:microsoft.com/office/officeart/2005/8/layout/orgChart1"/>
    <dgm:cxn modelId="{3BCB1926-CE85-4CBB-8F71-9703336F1EA2}" type="presParOf" srcId="{F379FF99-85C7-4DB3-8DCA-0A7D74ACC623}" destId="{FF77291E-3509-48A0-BE83-0D8AA074F888}" srcOrd="2" destOrd="0" presId="urn:microsoft.com/office/officeart/2005/8/layout/orgChart1"/>
    <dgm:cxn modelId="{7EFCCABB-38D4-44BE-97E6-64E1A261CAE9}" type="presParOf" srcId="{3AE0DC41-3C00-44AB-8C68-374F64F06CEC}" destId="{3DA0E77E-9C3B-43A4-BA59-6FBD94CC9EF9}" srcOrd="2" destOrd="0" presId="urn:microsoft.com/office/officeart/2005/8/layout/orgChar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619148-86CE-4BD7-9158-978427E6CF8B}" type="doc">
      <dgm:prSet loTypeId="urn:microsoft.com/office/officeart/2005/8/layout/hierarchy2" loCatId="hierarchy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8662F716-ED54-4ACE-AFC8-A1491647530A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направления деятельности классного руководителя</a:t>
          </a:r>
        </a:p>
      </dgm:t>
    </dgm:pt>
    <dgm:pt modelId="{B6F502F2-DDD6-46D4-87A5-B3495FCF4621}" type="parTrans" cxnId="{DF81199C-3C8C-4D43-9C3A-E66E103E28AB}">
      <dgm:prSet/>
      <dgm:spPr/>
      <dgm:t>
        <a:bodyPr/>
        <a:lstStyle/>
        <a:p>
          <a:endParaRPr lang="ru-RU"/>
        </a:p>
      </dgm:t>
    </dgm:pt>
    <dgm:pt modelId="{B2934EF8-4280-4FD4-A41D-0D86948982B5}" type="sibTrans" cxnId="{DF81199C-3C8C-4D43-9C3A-E66E103E28AB}">
      <dgm:prSet/>
      <dgm:spPr/>
      <dgm:t>
        <a:bodyPr/>
        <a:lstStyle/>
        <a:p>
          <a:endParaRPr lang="ru-RU"/>
        </a:p>
      </dgm:t>
    </dgm:pt>
    <dgm:pt modelId="{A2426775-F75E-4CE1-A8F9-0D670540B15C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привлечение учащихся к различным видам деятельности</a:t>
          </a:r>
        </a:p>
      </dgm:t>
    </dgm:pt>
    <dgm:pt modelId="{3EFAE73D-F6CF-44E4-8569-EEFA49CE4F23}" type="parTrans" cxnId="{701A4382-B096-4BD2-B0B2-3BFD1BFB863F}">
      <dgm:prSet/>
      <dgm:spPr/>
      <dgm:t>
        <a:bodyPr/>
        <a:lstStyle/>
        <a:p>
          <a:endParaRPr lang="ru-RU"/>
        </a:p>
      </dgm:t>
    </dgm:pt>
    <dgm:pt modelId="{5903BCFE-A598-4F64-AB27-5560ACD890EC}" type="sibTrans" cxnId="{701A4382-B096-4BD2-B0B2-3BFD1BFB863F}">
      <dgm:prSet/>
      <dgm:spPr/>
      <dgm:t>
        <a:bodyPr/>
        <a:lstStyle/>
        <a:p>
          <a:endParaRPr lang="ru-RU"/>
        </a:p>
      </dgm:t>
    </dgm:pt>
    <dgm:pt modelId="{080B1E49-357A-460E-ACE6-88E17006418E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индивидуальная работа с учащимися включая детей группы  </a:t>
          </a:r>
          <a:r>
            <a:rPr lang="ru-RU" sz="1200" dirty="0">
              <a:solidFill>
                <a:schemeClr val="tx1"/>
              </a:solidFill>
            </a:rPr>
            <a:t>"</a:t>
          </a:r>
          <a:r>
            <a:rPr lang="ru-RU" sz="1800" dirty="0">
              <a:solidFill>
                <a:schemeClr val="tx1"/>
              </a:solidFill>
            </a:rPr>
            <a:t>риска"</a:t>
          </a:r>
          <a:endParaRPr lang="ru-RU" sz="1100" dirty="0">
            <a:solidFill>
              <a:schemeClr val="tx1"/>
            </a:solidFill>
          </a:endParaRPr>
        </a:p>
      </dgm:t>
    </dgm:pt>
    <dgm:pt modelId="{8173F488-E69E-46EF-BCEC-C31EEACBC2D1}" type="parTrans" cxnId="{CD703E39-6FEA-400C-B2D3-5E9D47431D8C}">
      <dgm:prSet/>
      <dgm:spPr/>
      <dgm:t>
        <a:bodyPr/>
        <a:lstStyle/>
        <a:p>
          <a:endParaRPr lang="ru-RU"/>
        </a:p>
      </dgm:t>
    </dgm:pt>
    <dgm:pt modelId="{E3B5447E-EF5E-4E82-8C0B-B16626DC12C3}" type="sibTrans" cxnId="{CD703E39-6FEA-400C-B2D3-5E9D47431D8C}">
      <dgm:prSet/>
      <dgm:spPr/>
      <dgm:t>
        <a:bodyPr/>
        <a:lstStyle/>
        <a:p>
          <a:endParaRPr lang="ru-RU"/>
        </a:p>
      </dgm:t>
    </dgm:pt>
    <dgm:pt modelId="{0AA401CA-4AC6-4860-907A-73BEB784397B}">
      <dgm:prSet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сотрудничество с  психологом</a:t>
          </a:r>
        </a:p>
      </dgm:t>
    </dgm:pt>
    <dgm:pt modelId="{02126D6B-B125-405E-B262-E79A6C09B5C7}" type="parTrans" cxnId="{BBC4EBA9-267D-4D46-BD92-0A9899B04465}">
      <dgm:prSet/>
      <dgm:spPr/>
      <dgm:t>
        <a:bodyPr/>
        <a:lstStyle/>
        <a:p>
          <a:endParaRPr lang="ru-RU"/>
        </a:p>
      </dgm:t>
    </dgm:pt>
    <dgm:pt modelId="{4DEA6968-D0C5-4145-8130-8AB174CD3E6C}" type="sibTrans" cxnId="{BBC4EBA9-267D-4D46-BD92-0A9899B04465}">
      <dgm:prSet/>
      <dgm:spPr/>
      <dgm:t>
        <a:bodyPr/>
        <a:lstStyle/>
        <a:p>
          <a:endParaRPr lang="ru-RU"/>
        </a:p>
      </dgm:t>
    </dgm:pt>
    <dgm:pt modelId="{6B895FDE-CDAB-4739-870C-43ADDCA2646C}">
      <dgm:prSet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</a:rPr>
            <a:t>сотрудничество с родителями</a:t>
          </a:r>
        </a:p>
      </dgm:t>
    </dgm:pt>
    <dgm:pt modelId="{107220C7-0FB9-444E-A9BD-85FE96036278}" type="parTrans" cxnId="{E2353799-DC3F-49EB-922F-DA77BDC3AC81}">
      <dgm:prSet/>
      <dgm:spPr/>
      <dgm:t>
        <a:bodyPr/>
        <a:lstStyle/>
        <a:p>
          <a:endParaRPr lang="ru-RU"/>
        </a:p>
      </dgm:t>
    </dgm:pt>
    <dgm:pt modelId="{70BBD4D9-7106-489C-B379-CB85AF6D09E3}" type="sibTrans" cxnId="{E2353799-DC3F-49EB-922F-DA77BDC3AC81}">
      <dgm:prSet/>
      <dgm:spPr/>
      <dgm:t>
        <a:bodyPr/>
        <a:lstStyle/>
        <a:p>
          <a:endParaRPr lang="ru-RU"/>
        </a:p>
      </dgm:t>
    </dgm:pt>
    <dgm:pt modelId="{6980F105-CF5D-4360-87BA-827049ACBD7C}" type="pres">
      <dgm:prSet presAssocID="{80619148-86CE-4BD7-9158-978427E6CF8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D32E83-E9FC-434A-9216-9929120BEC60}" type="pres">
      <dgm:prSet presAssocID="{8662F716-ED54-4ACE-AFC8-A1491647530A}" presName="root1" presStyleCnt="0"/>
      <dgm:spPr/>
      <dgm:t>
        <a:bodyPr/>
        <a:lstStyle/>
        <a:p>
          <a:endParaRPr lang="ru-RU"/>
        </a:p>
      </dgm:t>
    </dgm:pt>
    <dgm:pt modelId="{ED7525FD-4CB4-48AC-BC19-A891B78F7BF6}" type="pres">
      <dgm:prSet presAssocID="{8662F716-ED54-4ACE-AFC8-A1491647530A}" presName="LevelOneTextNode" presStyleLbl="node0" presStyleIdx="0" presStyleCnt="1" custFlipHor="1" custScaleX="2742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CC80DE-1958-4DE6-A8C4-67241620AD95}" type="pres">
      <dgm:prSet presAssocID="{8662F716-ED54-4ACE-AFC8-A1491647530A}" presName="level2hierChild" presStyleCnt="0"/>
      <dgm:spPr/>
      <dgm:t>
        <a:bodyPr/>
        <a:lstStyle/>
        <a:p>
          <a:endParaRPr lang="ru-RU"/>
        </a:p>
      </dgm:t>
    </dgm:pt>
    <dgm:pt modelId="{1D086A7C-69C5-404B-BE33-4AAA8F7424BD}" type="pres">
      <dgm:prSet presAssocID="{3EFAE73D-F6CF-44E4-8569-EEFA49CE4F23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537FE873-7AB7-438F-83B3-520071420494}" type="pres">
      <dgm:prSet presAssocID="{3EFAE73D-F6CF-44E4-8569-EEFA49CE4F23}" presName="connTx" presStyleLbl="parChTrans1D2" presStyleIdx="0" presStyleCnt="4"/>
      <dgm:spPr/>
      <dgm:t>
        <a:bodyPr/>
        <a:lstStyle/>
        <a:p>
          <a:endParaRPr lang="ru-RU"/>
        </a:p>
      </dgm:t>
    </dgm:pt>
    <dgm:pt modelId="{7004E3F4-FAFE-41A9-90CF-8A9AB4A4C0FC}" type="pres">
      <dgm:prSet presAssocID="{A2426775-F75E-4CE1-A8F9-0D670540B15C}" presName="root2" presStyleCnt="0"/>
      <dgm:spPr/>
      <dgm:t>
        <a:bodyPr/>
        <a:lstStyle/>
        <a:p>
          <a:endParaRPr lang="ru-RU"/>
        </a:p>
      </dgm:t>
    </dgm:pt>
    <dgm:pt modelId="{1066B73C-7B1C-4D6F-AECD-2C26B99291B5}" type="pres">
      <dgm:prSet presAssocID="{A2426775-F75E-4CE1-A8F9-0D670540B15C}" presName="LevelTwoTextNode" presStyleLbl="node2" presStyleIdx="0" presStyleCnt="4" custFlipHor="0" custScaleX="272509" custScaleY="92973" custLinFactNeighborX="6954" custLinFactNeighborY="-69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9F804A-081C-4C34-86A5-A7826A39F000}" type="pres">
      <dgm:prSet presAssocID="{A2426775-F75E-4CE1-A8F9-0D670540B15C}" presName="level3hierChild" presStyleCnt="0"/>
      <dgm:spPr/>
      <dgm:t>
        <a:bodyPr/>
        <a:lstStyle/>
        <a:p>
          <a:endParaRPr lang="ru-RU"/>
        </a:p>
      </dgm:t>
    </dgm:pt>
    <dgm:pt modelId="{1954670C-C903-48B1-965C-4A6C408857E1}" type="pres">
      <dgm:prSet presAssocID="{8173F488-E69E-46EF-BCEC-C31EEACBC2D1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20E03C33-A60D-43BF-9306-DD3C8012736E}" type="pres">
      <dgm:prSet presAssocID="{8173F488-E69E-46EF-BCEC-C31EEACBC2D1}" presName="connTx" presStyleLbl="parChTrans1D2" presStyleIdx="1" presStyleCnt="4"/>
      <dgm:spPr/>
      <dgm:t>
        <a:bodyPr/>
        <a:lstStyle/>
        <a:p>
          <a:endParaRPr lang="ru-RU"/>
        </a:p>
      </dgm:t>
    </dgm:pt>
    <dgm:pt modelId="{F05E3351-129A-4634-8DB1-75DC533F1F7A}" type="pres">
      <dgm:prSet presAssocID="{080B1E49-357A-460E-ACE6-88E17006418E}" presName="root2" presStyleCnt="0"/>
      <dgm:spPr/>
      <dgm:t>
        <a:bodyPr/>
        <a:lstStyle/>
        <a:p>
          <a:endParaRPr lang="ru-RU"/>
        </a:p>
      </dgm:t>
    </dgm:pt>
    <dgm:pt modelId="{0F01246C-3C2D-417F-8D5A-531A61BBEA50}" type="pres">
      <dgm:prSet presAssocID="{080B1E49-357A-460E-ACE6-88E17006418E}" presName="LevelTwoTextNode" presStyleLbl="node2" presStyleIdx="1" presStyleCnt="4" custFlipHor="1" custScaleX="276818" custLinFactNeighborX="2645" custLinFactNeighborY="-68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408A51-137C-4C8A-84A9-1C6A32B6FBB6}" type="pres">
      <dgm:prSet presAssocID="{080B1E49-357A-460E-ACE6-88E17006418E}" presName="level3hierChild" presStyleCnt="0"/>
      <dgm:spPr/>
      <dgm:t>
        <a:bodyPr/>
        <a:lstStyle/>
        <a:p>
          <a:endParaRPr lang="ru-RU"/>
        </a:p>
      </dgm:t>
    </dgm:pt>
    <dgm:pt modelId="{170C0FF1-78C2-4D53-B6F4-89BBC3BFE9E3}" type="pres">
      <dgm:prSet presAssocID="{02126D6B-B125-405E-B262-E79A6C09B5C7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2FC24384-4C3D-4898-8FD0-3F66E5CF9C1A}" type="pres">
      <dgm:prSet presAssocID="{02126D6B-B125-405E-B262-E79A6C09B5C7}" presName="connTx" presStyleLbl="parChTrans1D2" presStyleIdx="2" presStyleCnt="4"/>
      <dgm:spPr/>
      <dgm:t>
        <a:bodyPr/>
        <a:lstStyle/>
        <a:p>
          <a:endParaRPr lang="ru-RU"/>
        </a:p>
      </dgm:t>
    </dgm:pt>
    <dgm:pt modelId="{3B9F36B1-DA34-42C9-86E5-42A2304380FF}" type="pres">
      <dgm:prSet presAssocID="{0AA401CA-4AC6-4860-907A-73BEB784397B}" presName="root2" presStyleCnt="0"/>
      <dgm:spPr/>
      <dgm:t>
        <a:bodyPr/>
        <a:lstStyle/>
        <a:p>
          <a:endParaRPr lang="ru-RU"/>
        </a:p>
      </dgm:t>
    </dgm:pt>
    <dgm:pt modelId="{52C4EA45-5AFF-461F-81C7-612E971DD9CA}" type="pres">
      <dgm:prSet presAssocID="{0AA401CA-4AC6-4860-907A-73BEB784397B}" presName="LevelTwoTextNode" presStyleLbl="node2" presStyleIdx="2" presStyleCnt="4" custFlipHor="1" custScaleX="276818" custLinFactNeighborX="2645" custLinFactNeighborY="-98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4DCE70-5F5A-415D-8161-B0BE4B1F22A2}" type="pres">
      <dgm:prSet presAssocID="{0AA401CA-4AC6-4860-907A-73BEB784397B}" presName="level3hierChild" presStyleCnt="0"/>
      <dgm:spPr/>
      <dgm:t>
        <a:bodyPr/>
        <a:lstStyle/>
        <a:p>
          <a:endParaRPr lang="ru-RU"/>
        </a:p>
      </dgm:t>
    </dgm:pt>
    <dgm:pt modelId="{D1FC32A4-CB64-40C7-AD4C-814BA6C5EBA4}" type="pres">
      <dgm:prSet presAssocID="{107220C7-0FB9-444E-A9BD-85FE96036278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251B1772-9F30-4B81-AC61-84A87D5E34D6}" type="pres">
      <dgm:prSet presAssocID="{107220C7-0FB9-444E-A9BD-85FE96036278}" presName="connTx" presStyleLbl="parChTrans1D2" presStyleIdx="3" presStyleCnt="4"/>
      <dgm:spPr/>
      <dgm:t>
        <a:bodyPr/>
        <a:lstStyle/>
        <a:p>
          <a:endParaRPr lang="ru-RU"/>
        </a:p>
      </dgm:t>
    </dgm:pt>
    <dgm:pt modelId="{E10446D3-D8C6-4F56-88C8-C65DDA34E3D4}" type="pres">
      <dgm:prSet presAssocID="{6B895FDE-CDAB-4739-870C-43ADDCA2646C}" presName="root2" presStyleCnt="0"/>
      <dgm:spPr/>
      <dgm:t>
        <a:bodyPr/>
        <a:lstStyle/>
        <a:p>
          <a:endParaRPr lang="ru-RU"/>
        </a:p>
      </dgm:t>
    </dgm:pt>
    <dgm:pt modelId="{A8344F94-04DE-4F84-910B-304ECFF050E6}" type="pres">
      <dgm:prSet presAssocID="{6B895FDE-CDAB-4739-870C-43ADDCA2646C}" presName="LevelTwoTextNode" presStyleLbl="node2" presStyleIdx="3" presStyleCnt="4" custFlipHor="1" custScaleX="276818" custLinFactNeighborX="1455" custLinFactNeighborY="1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5797C9-CBDB-460D-9EEF-B14B9EDF0687}" type="pres">
      <dgm:prSet presAssocID="{6B895FDE-CDAB-4739-870C-43ADDCA2646C}" presName="level3hierChild" presStyleCnt="0"/>
      <dgm:spPr/>
      <dgm:t>
        <a:bodyPr/>
        <a:lstStyle/>
        <a:p>
          <a:endParaRPr lang="ru-RU"/>
        </a:p>
      </dgm:t>
    </dgm:pt>
  </dgm:ptLst>
  <dgm:cxnLst>
    <dgm:cxn modelId="{5998D756-3BC5-48DD-8B32-4E3EFBCFB25E}" type="presOf" srcId="{02126D6B-B125-405E-B262-E79A6C09B5C7}" destId="{2FC24384-4C3D-4898-8FD0-3F66E5CF9C1A}" srcOrd="1" destOrd="0" presId="urn:microsoft.com/office/officeart/2005/8/layout/hierarchy2"/>
    <dgm:cxn modelId="{2B3D2F29-CBD4-43AE-B4EC-7171D8729915}" type="presOf" srcId="{8173F488-E69E-46EF-BCEC-C31EEACBC2D1}" destId="{20E03C33-A60D-43BF-9306-DD3C8012736E}" srcOrd="1" destOrd="0" presId="urn:microsoft.com/office/officeart/2005/8/layout/hierarchy2"/>
    <dgm:cxn modelId="{8E777AEB-154E-4998-AA80-FACBF2876B12}" type="presOf" srcId="{8662F716-ED54-4ACE-AFC8-A1491647530A}" destId="{ED7525FD-4CB4-48AC-BC19-A891B78F7BF6}" srcOrd="0" destOrd="0" presId="urn:microsoft.com/office/officeart/2005/8/layout/hierarchy2"/>
    <dgm:cxn modelId="{A8E777D8-9DFA-4F1F-8A90-998CF9952E56}" type="presOf" srcId="{3EFAE73D-F6CF-44E4-8569-EEFA49CE4F23}" destId="{537FE873-7AB7-438F-83B3-520071420494}" srcOrd="1" destOrd="0" presId="urn:microsoft.com/office/officeart/2005/8/layout/hierarchy2"/>
    <dgm:cxn modelId="{C4117B0E-2A71-44D9-B351-BA3D3B24AA29}" type="presOf" srcId="{107220C7-0FB9-444E-A9BD-85FE96036278}" destId="{251B1772-9F30-4B81-AC61-84A87D5E34D6}" srcOrd="1" destOrd="0" presId="urn:microsoft.com/office/officeart/2005/8/layout/hierarchy2"/>
    <dgm:cxn modelId="{11CB5AE6-B97A-4CA9-9E14-E93384106390}" type="presOf" srcId="{80619148-86CE-4BD7-9158-978427E6CF8B}" destId="{6980F105-CF5D-4360-87BA-827049ACBD7C}" srcOrd="0" destOrd="0" presId="urn:microsoft.com/office/officeart/2005/8/layout/hierarchy2"/>
    <dgm:cxn modelId="{4205AE28-4D55-463A-A928-C480E83BC261}" type="presOf" srcId="{A2426775-F75E-4CE1-A8F9-0D670540B15C}" destId="{1066B73C-7B1C-4D6F-AECD-2C26B99291B5}" srcOrd="0" destOrd="0" presId="urn:microsoft.com/office/officeart/2005/8/layout/hierarchy2"/>
    <dgm:cxn modelId="{BBC4EBA9-267D-4D46-BD92-0A9899B04465}" srcId="{8662F716-ED54-4ACE-AFC8-A1491647530A}" destId="{0AA401CA-4AC6-4860-907A-73BEB784397B}" srcOrd="2" destOrd="0" parTransId="{02126D6B-B125-405E-B262-E79A6C09B5C7}" sibTransId="{4DEA6968-D0C5-4145-8130-8AB174CD3E6C}"/>
    <dgm:cxn modelId="{175AD7BD-5C5A-45D0-9C26-80EFCCC61BEA}" type="presOf" srcId="{8173F488-E69E-46EF-BCEC-C31EEACBC2D1}" destId="{1954670C-C903-48B1-965C-4A6C408857E1}" srcOrd="0" destOrd="0" presId="urn:microsoft.com/office/officeart/2005/8/layout/hierarchy2"/>
    <dgm:cxn modelId="{DF81199C-3C8C-4D43-9C3A-E66E103E28AB}" srcId="{80619148-86CE-4BD7-9158-978427E6CF8B}" destId="{8662F716-ED54-4ACE-AFC8-A1491647530A}" srcOrd="0" destOrd="0" parTransId="{B6F502F2-DDD6-46D4-87A5-B3495FCF4621}" sibTransId="{B2934EF8-4280-4FD4-A41D-0D86948982B5}"/>
    <dgm:cxn modelId="{86696755-352F-4BD7-83AE-2E7733B87D92}" type="presOf" srcId="{6B895FDE-CDAB-4739-870C-43ADDCA2646C}" destId="{A8344F94-04DE-4F84-910B-304ECFF050E6}" srcOrd="0" destOrd="0" presId="urn:microsoft.com/office/officeart/2005/8/layout/hierarchy2"/>
    <dgm:cxn modelId="{E2353799-DC3F-49EB-922F-DA77BDC3AC81}" srcId="{8662F716-ED54-4ACE-AFC8-A1491647530A}" destId="{6B895FDE-CDAB-4739-870C-43ADDCA2646C}" srcOrd="3" destOrd="0" parTransId="{107220C7-0FB9-444E-A9BD-85FE96036278}" sibTransId="{70BBD4D9-7106-489C-B379-CB85AF6D09E3}"/>
    <dgm:cxn modelId="{431281FA-A454-4C52-8753-8E20779AB4DD}" type="presOf" srcId="{0AA401CA-4AC6-4860-907A-73BEB784397B}" destId="{52C4EA45-5AFF-461F-81C7-612E971DD9CA}" srcOrd="0" destOrd="0" presId="urn:microsoft.com/office/officeart/2005/8/layout/hierarchy2"/>
    <dgm:cxn modelId="{701A4382-B096-4BD2-B0B2-3BFD1BFB863F}" srcId="{8662F716-ED54-4ACE-AFC8-A1491647530A}" destId="{A2426775-F75E-4CE1-A8F9-0D670540B15C}" srcOrd="0" destOrd="0" parTransId="{3EFAE73D-F6CF-44E4-8569-EEFA49CE4F23}" sibTransId="{5903BCFE-A598-4F64-AB27-5560ACD890EC}"/>
    <dgm:cxn modelId="{8D19F806-2ED0-4C6F-8E37-7801FE400D2E}" type="presOf" srcId="{02126D6B-B125-405E-B262-E79A6C09B5C7}" destId="{170C0FF1-78C2-4D53-B6F4-89BBC3BFE9E3}" srcOrd="0" destOrd="0" presId="urn:microsoft.com/office/officeart/2005/8/layout/hierarchy2"/>
    <dgm:cxn modelId="{CD703E39-6FEA-400C-B2D3-5E9D47431D8C}" srcId="{8662F716-ED54-4ACE-AFC8-A1491647530A}" destId="{080B1E49-357A-460E-ACE6-88E17006418E}" srcOrd="1" destOrd="0" parTransId="{8173F488-E69E-46EF-BCEC-C31EEACBC2D1}" sibTransId="{E3B5447E-EF5E-4E82-8C0B-B16626DC12C3}"/>
    <dgm:cxn modelId="{2931FBF4-4DB7-47B0-A70A-0D22D4C3CDB6}" type="presOf" srcId="{107220C7-0FB9-444E-A9BD-85FE96036278}" destId="{D1FC32A4-CB64-40C7-AD4C-814BA6C5EBA4}" srcOrd="0" destOrd="0" presId="urn:microsoft.com/office/officeart/2005/8/layout/hierarchy2"/>
    <dgm:cxn modelId="{BE247F4C-F370-4991-85F1-AAC345323A59}" type="presOf" srcId="{080B1E49-357A-460E-ACE6-88E17006418E}" destId="{0F01246C-3C2D-417F-8D5A-531A61BBEA50}" srcOrd="0" destOrd="0" presId="urn:microsoft.com/office/officeart/2005/8/layout/hierarchy2"/>
    <dgm:cxn modelId="{1AD52A29-4C24-4819-BFE6-0C1799E9CD21}" type="presOf" srcId="{3EFAE73D-F6CF-44E4-8569-EEFA49CE4F23}" destId="{1D086A7C-69C5-404B-BE33-4AAA8F7424BD}" srcOrd="0" destOrd="0" presId="urn:microsoft.com/office/officeart/2005/8/layout/hierarchy2"/>
    <dgm:cxn modelId="{AF68570A-7F3B-4BDE-A9DB-9119DDC9F7A2}" type="presParOf" srcId="{6980F105-CF5D-4360-87BA-827049ACBD7C}" destId="{A5D32E83-E9FC-434A-9216-9929120BEC60}" srcOrd="0" destOrd="0" presId="urn:microsoft.com/office/officeart/2005/8/layout/hierarchy2"/>
    <dgm:cxn modelId="{4F4DB5CA-3C05-4719-BC32-12B3F1032352}" type="presParOf" srcId="{A5D32E83-E9FC-434A-9216-9929120BEC60}" destId="{ED7525FD-4CB4-48AC-BC19-A891B78F7BF6}" srcOrd="0" destOrd="0" presId="urn:microsoft.com/office/officeart/2005/8/layout/hierarchy2"/>
    <dgm:cxn modelId="{29B0711A-DAE0-40D7-9A9A-7D1A8F89462C}" type="presParOf" srcId="{A5D32E83-E9FC-434A-9216-9929120BEC60}" destId="{15CC80DE-1958-4DE6-A8C4-67241620AD95}" srcOrd="1" destOrd="0" presId="urn:microsoft.com/office/officeart/2005/8/layout/hierarchy2"/>
    <dgm:cxn modelId="{46FAFB0D-6066-4E87-BEFC-ED8305E18B53}" type="presParOf" srcId="{15CC80DE-1958-4DE6-A8C4-67241620AD95}" destId="{1D086A7C-69C5-404B-BE33-4AAA8F7424BD}" srcOrd="0" destOrd="0" presId="urn:microsoft.com/office/officeart/2005/8/layout/hierarchy2"/>
    <dgm:cxn modelId="{41364A09-9404-4A41-B477-627CA7F240A7}" type="presParOf" srcId="{1D086A7C-69C5-404B-BE33-4AAA8F7424BD}" destId="{537FE873-7AB7-438F-83B3-520071420494}" srcOrd="0" destOrd="0" presId="urn:microsoft.com/office/officeart/2005/8/layout/hierarchy2"/>
    <dgm:cxn modelId="{1F5C2BDA-A57D-4D43-B1E3-3A83E1BD767C}" type="presParOf" srcId="{15CC80DE-1958-4DE6-A8C4-67241620AD95}" destId="{7004E3F4-FAFE-41A9-90CF-8A9AB4A4C0FC}" srcOrd="1" destOrd="0" presId="urn:microsoft.com/office/officeart/2005/8/layout/hierarchy2"/>
    <dgm:cxn modelId="{07549EC0-67D5-4325-A668-EC24BF204811}" type="presParOf" srcId="{7004E3F4-FAFE-41A9-90CF-8A9AB4A4C0FC}" destId="{1066B73C-7B1C-4D6F-AECD-2C26B99291B5}" srcOrd="0" destOrd="0" presId="urn:microsoft.com/office/officeart/2005/8/layout/hierarchy2"/>
    <dgm:cxn modelId="{82C43324-324A-4326-8333-896E845737E1}" type="presParOf" srcId="{7004E3F4-FAFE-41A9-90CF-8A9AB4A4C0FC}" destId="{C59F804A-081C-4C34-86A5-A7826A39F000}" srcOrd="1" destOrd="0" presId="urn:microsoft.com/office/officeart/2005/8/layout/hierarchy2"/>
    <dgm:cxn modelId="{E6F2F3B1-C03B-4AFA-B835-36DEDB578B8C}" type="presParOf" srcId="{15CC80DE-1958-4DE6-A8C4-67241620AD95}" destId="{1954670C-C903-48B1-965C-4A6C408857E1}" srcOrd="2" destOrd="0" presId="urn:microsoft.com/office/officeart/2005/8/layout/hierarchy2"/>
    <dgm:cxn modelId="{D3B5A513-83B9-415F-B584-1CD3E56E62EF}" type="presParOf" srcId="{1954670C-C903-48B1-965C-4A6C408857E1}" destId="{20E03C33-A60D-43BF-9306-DD3C8012736E}" srcOrd="0" destOrd="0" presId="urn:microsoft.com/office/officeart/2005/8/layout/hierarchy2"/>
    <dgm:cxn modelId="{63CE3A90-D20B-4BFD-A33D-CB56C7822305}" type="presParOf" srcId="{15CC80DE-1958-4DE6-A8C4-67241620AD95}" destId="{F05E3351-129A-4634-8DB1-75DC533F1F7A}" srcOrd="3" destOrd="0" presId="urn:microsoft.com/office/officeart/2005/8/layout/hierarchy2"/>
    <dgm:cxn modelId="{B27CB217-C1A8-4110-80BD-BC2B4C7BC10C}" type="presParOf" srcId="{F05E3351-129A-4634-8DB1-75DC533F1F7A}" destId="{0F01246C-3C2D-417F-8D5A-531A61BBEA50}" srcOrd="0" destOrd="0" presId="urn:microsoft.com/office/officeart/2005/8/layout/hierarchy2"/>
    <dgm:cxn modelId="{C943A00A-8134-47F9-9F84-85973AC695A5}" type="presParOf" srcId="{F05E3351-129A-4634-8DB1-75DC533F1F7A}" destId="{B7408A51-137C-4C8A-84A9-1C6A32B6FBB6}" srcOrd="1" destOrd="0" presId="urn:microsoft.com/office/officeart/2005/8/layout/hierarchy2"/>
    <dgm:cxn modelId="{9EB716C1-DFBD-41D1-9E38-8BC23E7803D3}" type="presParOf" srcId="{15CC80DE-1958-4DE6-A8C4-67241620AD95}" destId="{170C0FF1-78C2-4D53-B6F4-89BBC3BFE9E3}" srcOrd="4" destOrd="0" presId="urn:microsoft.com/office/officeart/2005/8/layout/hierarchy2"/>
    <dgm:cxn modelId="{3F6EDA73-7FA3-44B5-BD89-E2414D7DF92C}" type="presParOf" srcId="{170C0FF1-78C2-4D53-B6F4-89BBC3BFE9E3}" destId="{2FC24384-4C3D-4898-8FD0-3F66E5CF9C1A}" srcOrd="0" destOrd="0" presId="urn:microsoft.com/office/officeart/2005/8/layout/hierarchy2"/>
    <dgm:cxn modelId="{A2A15814-0392-416A-9859-62113EA3EF50}" type="presParOf" srcId="{15CC80DE-1958-4DE6-A8C4-67241620AD95}" destId="{3B9F36B1-DA34-42C9-86E5-42A2304380FF}" srcOrd="5" destOrd="0" presId="urn:microsoft.com/office/officeart/2005/8/layout/hierarchy2"/>
    <dgm:cxn modelId="{110549C7-8F78-4779-AE8A-920D952A0979}" type="presParOf" srcId="{3B9F36B1-DA34-42C9-86E5-42A2304380FF}" destId="{52C4EA45-5AFF-461F-81C7-612E971DD9CA}" srcOrd="0" destOrd="0" presId="urn:microsoft.com/office/officeart/2005/8/layout/hierarchy2"/>
    <dgm:cxn modelId="{FC9A3D8A-749D-4EF3-A8C7-02E3AD0D10CA}" type="presParOf" srcId="{3B9F36B1-DA34-42C9-86E5-42A2304380FF}" destId="{924DCE70-5F5A-415D-8161-B0BE4B1F22A2}" srcOrd="1" destOrd="0" presId="urn:microsoft.com/office/officeart/2005/8/layout/hierarchy2"/>
    <dgm:cxn modelId="{C218602F-617F-4803-8C9F-29DF637781B7}" type="presParOf" srcId="{15CC80DE-1958-4DE6-A8C4-67241620AD95}" destId="{D1FC32A4-CB64-40C7-AD4C-814BA6C5EBA4}" srcOrd="6" destOrd="0" presId="urn:microsoft.com/office/officeart/2005/8/layout/hierarchy2"/>
    <dgm:cxn modelId="{986B9962-14AA-413B-B4FD-627E15AAE7F9}" type="presParOf" srcId="{D1FC32A4-CB64-40C7-AD4C-814BA6C5EBA4}" destId="{251B1772-9F30-4B81-AC61-84A87D5E34D6}" srcOrd="0" destOrd="0" presId="urn:microsoft.com/office/officeart/2005/8/layout/hierarchy2"/>
    <dgm:cxn modelId="{A55EE01F-81B2-4462-91B5-6157BF0A4177}" type="presParOf" srcId="{15CC80DE-1958-4DE6-A8C4-67241620AD95}" destId="{E10446D3-D8C6-4F56-88C8-C65DDA34E3D4}" srcOrd="7" destOrd="0" presId="urn:microsoft.com/office/officeart/2005/8/layout/hierarchy2"/>
    <dgm:cxn modelId="{C0E42C6F-F3E4-452F-B814-DE240CC944D8}" type="presParOf" srcId="{E10446D3-D8C6-4F56-88C8-C65DDA34E3D4}" destId="{A8344F94-04DE-4F84-910B-304ECFF050E6}" srcOrd="0" destOrd="0" presId="urn:microsoft.com/office/officeart/2005/8/layout/hierarchy2"/>
    <dgm:cxn modelId="{5AF52D59-BC67-437C-8D00-B3EA8300D770}" type="presParOf" srcId="{E10446D3-D8C6-4F56-88C8-C65DDA34E3D4}" destId="{935797C9-CBDB-460D-9EEF-B14B9EDF0687}" srcOrd="1" destOrd="0" presId="urn:microsoft.com/office/officeart/2005/8/layout/hierarchy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279B45-782D-4E5C-AAB9-1AAEC9CBFAA9}" type="doc">
      <dgm:prSet loTypeId="urn:microsoft.com/office/officeart/2005/8/layout/hList7" loCatId="process" qsTypeId="urn:microsoft.com/office/officeart/2005/8/quickstyle/3d1" qsCatId="3D" csTypeId="urn:microsoft.com/office/officeart/2005/8/colors/colorful2" csCatId="colorful" phldr="1"/>
      <dgm:spPr/>
    </dgm:pt>
    <dgm:pt modelId="{C84FB478-9D86-49D6-8E1D-CAAA5BA6675A}">
      <dgm:prSet phldrT="[Текст]" custT="1"/>
      <dgm:spPr/>
      <dgm:t>
        <a:bodyPr/>
        <a:lstStyle/>
        <a:p>
          <a:endParaRPr lang="ru-RU" sz="800" dirty="0" smtClean="0"/>
        </a:p>
        <a:p>
          <a:endParaRPr lang="ru-RU" sz="1000" dirty="0" smtClean="0">
            <a:solidFill>
              <a:schemeClr val="tx1"/>
            </a:solidFill>
          </a:endParaRPr>
        </a:p>
        <a:p>
          <a:r>
            <a:rPr lang="ru-RU" sz="1600" dirty="0" smtClean="0">
              <a:solidFill>
                <a:schemeClr val="tx1"/>
              </a:solidFill>
            </a:rPr>
            <a:t>познавательная,</a:t>
          </a:r>
        </a:p>
        <a:p>
          <a:r>
            <a:rPr lang="ru-RU" sz="1600" dirty="0" smtClean="0">
              <a:solidFill>
                <a:schemeClr val="tx1"/>
              </a:solidFill>
            </a:rPr>
            <a:t>ценностно-ориентированная</a:t>
          </a:r>
          <a:endParaRPr lang="ru-RU" sz="1600" dirty="0">
            <a:solidFill>
              <a:schemeClr val="tx1"/>
            </a:solidFill>
          </a:endParaRPr>
        </a:p>
      </dgm:t>
    </dgm:pt>
    <dgm:pt modelId="{D8CF0B2E-400C-4BC1-B17E-59B773E4B1F2}" type="parTrans" cxnId="{F1FD4686-1B52-4391-9FA6-0472BCA0224B}">
      <dgm:prSet/>
      <dgm:spPr/>
      <dgm:t>
        <a:bodyPr/>
        <a:lstStyle/>
        <a:p>
          <a:endParaRPr lang="ru-RU"/>
        </a:p>
      </dgm:t>
    </dgm:pt>
    <dgm:pt modelId="{DBBD02F0-A941-405E-B5C3-95C782650A47}" type="sibTrans" cxnId="{F1FD4686-1B52-4391-9FA6-0472BCA0224B}">
      <dgm:prSet/>
      <dgm:spPr/>
      <dgm:t>
        <a:bodyPr/>
        <a:lstStyle/>
        <a:p>
          <a:endParaRPr lang="ru-RU"/>
        </a:p>
      </dgm:t>
    </dgm:pt>
    <dgm:pt modelId="{E66F95F1-06B8-4717-ADE9-2F3939C6FBCF}">
      <dgm:prSet phldrT="[Текст]"/>
      <dgm:spPr/>
      <dgm:t>
        <a:bodyPr/>
        <a:lstStyle/>
        <a:p>
          <a:endParaRPr lang="ru-RU" dirty="0" smtClean="0">
            <a:solidFill>
              <a:schemeClr val="tx1"/>
            </a:solidFill>
          </a:endParaRPr>
        </a:p>
        <a:p>
          <a:r>
            <a:rPr lang="ru-RU" dirty="0" smtClean="0">
              <a:solidFill>
                <a:schemeClr val="tx1"/>
              </a:solidFill>
            </a:rPr>
            <a:t>творческая</a:t>
          </a:r>
          <a:endParaRPr lang="ru-RU" dirty="0">
            <a:solidFill>
              <a:schemeClr val="tx1"/>
            </a:solidFill>
          </a:endParaRPr>
        </a:p>
      </dgm:t>
    </dgm:pt>
    <dgm:pt modelId="{7A2DF23C-9849-495E-8E17-47F4D97C2FE3}" type="parTrans" cxnId="{385A787E-86D6-4077-8804-D92558E5CFFE}">
      <dgm:prSet/>
      <dgm:spPr/>
      <dgm:t>
        <a:bodyPr/>
        <a:lstStyle/>
        <a:p>
          <a:endParaRPr lang="ru-RU"/>
        </a:p>
      </dgm:t>
    </dgm:pt>
    <dgm:pt modelId="{9E9D314E-3CC3-49B1-B10A-9B01E56D48B7}" type="sibTrans" cxnId="{385A787E-86D6-4077-8804-D92558E5CFFE}">
      <dgm:prSet/>
      <dgm:spPr/>
      <dgm:t>
        <a:bodyPr/>
        <a:lstStyle/>
        <a:p>
          <a:endParaRPr lang="ru-RU"/>
        </a:p>
      </dgm:t>
    </dgm:pt>
    <dgm:pt modelId="{A00C6FDD-7028-4D26-9D39-F3B531A83069}">
      <dgm:prSet phldrT="[Текст]"/>
      <dgm:spPr/>
      <dgm:t>
        <a:bodyPr/>
        <a:lstStyle/>
        <a:p>
          <a:endParaRPr lang="ru-RU" dirty="0" smtClean="0"/>
        </a:p>
        <a:p>
          <a:r>
            <a:rPr lang="ru-RU" dirty="0" smtClean="0">
              <a:solidFill>
                <a:schemeClr val="tx1"/>
              </a:solidFill>
            </a:rPr>
            <a:t>трудовая</a:t>
          </a:r>
          <a:endParaRPr lang="ru-RU" dirty="0">
            <a:solidFill>
              <a:schemeClr val="tx1"/>
            </a:solidFill>
          </a:endParaRPr>
        </a:p>
      </dgm:t>
    </dgm:pt>
    <dgm:pt modelId="{F1867009-79C1-45A0-B54A-3F5EFA7A1C73}" type="parTrans" cxnId="{BCDB9E15-9C78-4F74-8846-B9027D941B64}">
      <dgm:prSet/>
      <dgm:spPr/>
      <dgm:t>
        <a:bodyPr/>
        <a:lstStyle/>
        <a:p>
          <a:endParaRPr lang="ru-RU"/>
        </a:p>
      </dgm:t>
    </dgm:pt>
    <dgm:pt modelId="{9E7CB3A3-A490-4462-96E0-78503236BC40}" type="sibTrans" cxnId="{BCDB9E15-9C78-4F74-8846-B9027D941B64}">
      <dgm:prSet/>
      <dgm:spPr/>
      <dgm:t>
        <a:bodyPr/>
        <a:lstStyle/>
        <a:p>
          <a:endParaRPr lang="ru-RU"/>
        </a:p>
      </dgm:t>
    </dgm:pt>
    <dgm:pt modelId="{E069C408-E679-430B-988F-2C1D284EECF5}">
      <dgm:prSet/>
      <dgm:spPr/>
      <dgm:t>
        <a:bodyPr/>
        <a:lstStyle/>
        <a:p>
          <a:endParaRPr lang="ru-RU" dirty="0" smtClean="0">
            <a:solidFill>
              <a:schemeClr val="tx1"/>
            </a:solidFill>
          </a:endParaRPr>
        </a:p>
        <a:p>
          <a:r>
            <a:rPr lang="ru-RU" dirty="0" smtClean="0">
              <a:solidFill>
                <a:schemeClr val="tx1"/>
              </a:solidFill>
            </a:rPr>
            <a:t>физкультурно-оздоровительная</a:t>
          </a:r>
          <a:endParaRPr lang="ru-RU" dirty="0">
            <a:solidFill>
              <a:schemeClr val="tx1"/>
            </a:solidFill>
          </a:endParaRPr>
        </a:p>
      </dgm:t>
    </dgm:pt>
    <dgm:pt modelId="{C0CDE877-0CD0-45F7-8E48-524F32D690D5}" type="parTrans" cxnId="{D0A90AE3-D22C-4F17-B118-9DF52CE30B5E}">
      <dgm:prSet/>
      <dgm:spPr/>
      <dgm:t>
        <a:bodyPr/>
        <a:lstStyle/>
        <a:p>
          <a:endParaRPr lang="ru-RU"/>
        </a:p>
      </dgm:t>
    </dgm:pt>
    <dgm:pt modelId="{26167BAF-8065-401A-9681-FB20160ED946}" type="sibTrans" cxnId="{D0A90AE3-D22C-4F17-B118-9DF52CE30B5E}">
      <dgm:prSet/>
      <dgm:spPr/>
      <dgm:t>
        <a:bodyPr/>
        <a:lstStyle/>
        <a:p>
          <a:endParaRPr lang="ru-RU"/>
        </a:p>
      </dgm:t>
    </dgm:pt>
    <dgm:pt modelId="{BE25DB58-22EB-435C-9208-11C20B5938F2}" type="pres">
      <dgm:prSet presAssocID="{5C279B45-782D-4E5C-AAB9-1AAEC9CBFAA9}" presName="Name0" presStyleCnt="0">
        <dgm:presLayoutVars>
          <dgm:dir/>
          <dgm:resizeHandles val="exact"/>
        </dgm:presLayoutVars>
      </dgm:prSet>
      <dgm:spPr/>
    </dgm:pt>
    <dgm:pt modelId="{AE236C40-F570-415D-AE05-9F8448431AB7}" type="pres">
      <dgm:prSet presAssocID="{5C279B45-782D-4E5C-AAB9-1AAEC9CBFAA9}" presName="fgShape" presStyleLbl="fgShp" presStyleIdx="0" presStyleCnt="1" custLinFactNeighborX="-695" custLinFactNeighborY="3528"/>
      <dgm:spPr/>
    </dgm:pt>
    <dgm:pt modelId="{7C6BD442-6371-4191-973E-62B7702678A8}" type="pres">
      <dgm:prSet presAssocID="{5C279B45-782D-4E5C-AAB9-1AAEC9CBFAA9}" presName="linComp" presStyleCnt="0"/>
      <dgm:spPr/>
    </dgm:pt>
    <dgm:pt modelId="{A78717DC-0616-4C27-B3F0-78614B8F9AE3}" type="pres">
      <dgm:prSet presAssocID="{C84FB478-9D86-49D6-8E1D-CAAA5BA6675A}" presName="compNode" presStyleCnt="0"/>
      <dgm:spPr/>
    </dgm:pt>
    <dgm:pt modelId="{A8DD6A79-A6D5-4076-A390-A12998F3DDFB}" type="pres">
      <dgm:prSet presAssocID="{C84FB478-9D86-49D6-8E1D-CAAA5BA6675A}" presName="bkgdShape" presStyleLbl="node1" presStyleIdx="0" presStyleCnt="4" custLinFactNeighborX="-239" custLinFactNeighborY="-1308"/>
      <dgm:spPr/>
      <dgm:t>
        <a:bodyPr/>
        <a:lstStyle/>
        <a:p>
          <a:endParaRPr lang="ru-RU"/>
        </a:p>
      </dgm:t>
    </dgm:pt>
    <dgm:pt modelId="{88AE0945-0E27-4FE7-9113-7817DBAFB161}" type="pres">
      <dgm:prSet presAssocID="{C84FB478-9D86-49D6-8E1D-CAAA5BA6675A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B3D6A6-1A91-4879-8C46-B2DD36A2E0AE}" type="pres">
      <dgm:prSet presAssocID="{C84FB478-9D86-49D6-8E1D-CAAA5BA6675A}" presName="invisiNode" presStyleLbl="node1" presStyleIdx="0" presStyleCnt="4"/>
      <dgm:spPr/>
    </dgm:pt>
    <dgm:pt modelId="{98F670F4-9149-4DCB-B64A-084BF002817E}" type="pres">
      <dgm:prSet presAssocID="{C84FB478-9D86-49D6-8E1D-CAAA5BA6675A}" presName="imagNode" presStyleLbl="fgImgPlace1" presStyleIdx="0" presStyleCnt="4" custScaleX="145743" custScaleY="151752" custLinFactNeighborX="3561" custLinFactNeighborY="1661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B0AE9C9-48CD-41D7-B8A7-0D8E3AACA2AD}" type="pres">
      <dgm:prSet presAssocID="{DBBD02F0-A941-405E-B5C3-95C782650A4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30172BF-B259-47C3-B151-BD9F69392DE2}" type="pres">
      <dgm:prSet presAssocID="{E069C408-E679-430B-988F-2C1D284EECF5}" presName="compNode" presStyleCnt="0"/>
      <dgm:spPr/>
    </dgm:pt>
    <dgm:pt modelId="{E078AA4B-D390-4886-B4C8-AFBC2CE212B4}" type="pres">
      <dgm:prSet presAssocID="{E069C408-E679-430B-988F-2C1D284EECF5}" presName="bkgdShape" presStyleLbl="node1" presStyleIdx="1" presStyleCnt="4" custLinFactNeighborX="-3922" custLinFactNeighborY="-1789"/>
      <dgm:spPr/>
      <dgm:t>
        <a:bodyPr/>
        <a:lstStyle/>
        <a:p>
          <a:endParaRPr lang="ru-RU"/>
        </a:p>
      </dgm:t>
    </dgm:pt>
    <dgm:pt modelId="{B3DAD65A-AD54-4D44-BFE6-4DFAA38EBBF3}" type="pres">
      <dgm:prSet presAssocID="{E069C408-E679-430B-988F-2C1D284EECF5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474421-D015-4832-8111-1922A3ED65B6}" type="pres">
      <dgm:prSet presAssocID="{E069C408-E679-430B-988F-2C1D284EECF5}" presName="invisiNode" presStyleLbl="node1" presStyleIdx="1" presStyleCnt="4"/>
      <dgm:spPr/>
    </dgm:pt>
    <dgm:pt modelId="{144FAF31-CEB2-4635-89E4-EC4FCA5226FA}" type="pres">
      <dgm:prSet presAssocID="{E069C408-E679-430B-988F-2C1D284EECF5}" presName="imagNode" presStyleLbl="fgImgPlace1" presStyleIdx="1" presStyleCnt="4" custScaleX="167376" custScaleY="157528" custLinFactNeighborX="-14" custLinFactNeighborY="1305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AC35E96-EB19-4348-B30B-577E1DFA6463}" type="pres">
      <dgm:prSet presAssocID="{26167BAF-8065-401A-9681-FB20160ED94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8405744-F996-4E6F-9486-8780451F7DAF}" type="pres">
      <dgm:prSet presAssocID="{E66F95F1-06B8-4717-ADE9-2F3939C6FBCF}" presName="compNode" presStyleCnt="0"/>
      <dgm:spPr/>
    </dgm:pt>
    <dgm:pt modelId="{998397EA-E866-4504-B53C-760239CCFD45}" type="pres">
      <dgm:prSet presAssocID="{E66F95F1-06B8-4717-ADE9-2F3939C6FBCF}" presName="bkgdShape" presStyleLbl="node1" presStyleIdx="2" presStyleCnt="4"/>
      <dgm:spPr/>
      <dgm:t>
        <a:bodyPr/>
        <a:lstStyle/>
        <a:p>
          <a:endParaRPr lang="ru-RU"/>
        </a:p>
      </dgm:t>
    </dgm:pt>
    <dgm:pt modelId="{B22D9F9C-7CB8-4CF2-927F-9803A684E750}" type="pres">
      <dgm:prSet presAssocID="{E66F95F1-06B8-4717-ADE9-2F3939C6FBCF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CB6C25-B548-4228-B81D-5B94C9F22F00}" type="pres">
      <dgm:prSet presAssocID="{E66F95F1-06B8-4717-ADE9-2F3939C6FBCF}" presName="invisiNode" presStyleLbl="node1" presStyleIdx="2" presStyleCnt="4"/>
      <dgm:spPr/>
    </dgm:pt>
    <dgm:pt modelId="{9108E6D9-A7F5-479B-8294-A989A714471B}" type="pres">
      <dgm:prSet presAssocID="{E66F95F1-06B8-4717-ADE9-2F3939C6FBCF}" presName="imagNode" presStyleLbl="fgImgPlace1" presStyleIdx="2" presStyleCnt="4" custScaleX="162404" custScaleY="160704" custLinFactNeighborX="1138" custLinFactNeighborY="1651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778B214-FD01-4259-B395-6FAD371BFB11}" type="pres">
      <dgm:prSet presAssocID="{9E9D314E-3CC3-49B1-B10A-9B01E56D48B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6438C05-B1F5-4856-8CBE-11D10E9F2ADF}" type="pres">
      <dgm:prSet presAssocID="{A00C6FDD-7028-4D26-9D39-F3B531A83069}" presName="compNode" presStyleCnt="0"/>
      <dgm:spPr/>
    </dgm:pt>
    <dgm:pt modelId="{4EDE97C3-35EC-4BEF-8563-93D10D1D5FF3}" type="pres">
      <dgm:prSet presAssocID="{A00C6FDD-7028-4D26-9D39-F3B531A83069}" presName="bkgdShape" presStyleLbl="node1" presStyleIdx="3" presStyleCnt="4" custScaleX="117369" custLinFactNeighborX="-4872" custLinFactNeighborY="-506"/>
      <dgm:spPr/>
      <dgm:t>
        <a:bodyPr/>
        <a:lstStyle/>
        <a:p>
          <a:endParaRPr lang="ru-RU"/>
        </a:p>
      </dgm:t>
    </dgm:pt>
    <dgm:pt modelId="{228A472A-AD0A-4E8D-989E-723970396A5F}" type="pres">
      <dgm:prSet presAssocID="{A00C6FDD-7028-4D26-9D39-F3B531A83069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4892E6-541F-4219-93DF-9261D44A4CE7}" type="pres">
      <dgm:prSet presAssocID="{A00C6FDD-7028-4D26-9D39-F3B531A83069}" presName="invisiNode" presStyleLbl="node1" presStyleIdx="3" presStyleCnt="4"/>
      <dgm:spPr/>
    </dgm:pt>
    <dgm:pt modelId="{2AB15B36-AD91-40EC-A42E-B710D8BA4D57}" type="pres">
      <dgm:prSet presAssocID="{A00C6FDD-7028-4D26-9D39-F3B531A83069}" presName="imagNode" presStyleLbl="fgImgPlace1" presStyleIdx="3" presStyleCnt="4" custScaleX="166743" custScaleY="164784" custLinFactNeighborX="531" custLinFactNeighborY="2224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A6BE9499-0979-466E-B3A7-E992ABCD2A2B}" type="presOf" srcId="{E069C408-E679-430B-988F-2C1D284EECF5}" destId="{B3DAD65A-AD54-4D44-BFE6-4DFAA38EBBF3}" srcOrd="1" destOrd="0" presId="urn:microsoft.com/office/officeart/2005/8/layout/hList7"/>
    <dgm:cxn modelId="{753530DD-CC69-4F12-9045-43207F7ED562}" type="presOf" srcId="{E66F95F1-06B8-4717-ADE9-2F3939C6FBCF}" destId="{998397EA-E866-4504-B53C-760239CCFD45}" srcOrd="0" destOrd="0" presId="urn:microsoft.com/office/officeart/2005/8/layout/hList7"/>
    <dgm:cxn modelId="{466A1C8A-211D-45C1-8652-9FF02B10EE9A}" type="presOf" srcId="{E069C408-E679-430B-988F-2C1D284EECF5}" destId="{E078AA4B-D390-4886-B4C8-AFBC2CE212B4}" srcOrd="0" destOrd="0" presId="urn:microsoft.com/office/officeart/2005/8/layout/hList7"/>
    <dgm:cxn modelId="{D0A90AE3-D22C-4F17-B118-9DF52CE30B5E}" srcId="{5C279B45-782D-4E5C-AAB9-1AAEC9CBFAA9}" destId="{E069C408-E679-430B-988F-2C1D284EECF5}" srcOrd="1" destOrd="0" parTransId="{C0CDE877-0CD0-45F7-8E48-524F32D690D5}" sibTransId="{26167BAF-8065-401A-9681-FB20160ED946}"/>
    <dgm:cxn modelId="{7410987F-CE49-48F7-AB98-7C32233F76C9}" type="presOf" srcId="{DBBD02F0-A941-405E-B5C3-95C782650A47}" destId="{0B0AE9C9-48CD-41D7-B8A7-0D8E3AACA2AD}" srcOrd="0" destOrd="0" presId="urn:microsoft.com/office/officeart/2005/8/layout/hList7"/>
    <dgm:cxn modelId="{F1FD4686-1B52-4391-9FA6-0472BCA0224B}" srcId="{5C279B45-782D-4E5C-AAB9-1AAEC9CBFAA9}" destId="{C84FB478-9D86-49D6-8E1D-CAAA5BA6675A}" srcOrd="0" destOrd="0" parTransId="{D8CF0B2E-400C-4BC1-B17E-59B773E4B1F2}" sibTransId="{DBBD02F0-A941-405E-B5C3-95C782650A47}"/>
    <dgm:cxn modelId="{E9BC4F71-E471-4EFC-A76E-59AED949E2E8}" type="presOf" srcId="{9E9D314E-3CC3-49B1-B10A-9B01E56D48B7}" destId="{A778B214-FD01-4259-B395-6FAD371BFB11}" srcOrd="0" destOrd="0" presId="urn:microsoft.com/office/officeart/2005/8/layout/hList7"/>
    <dgm:cxn modelId="{A1EA2DCD-13C8-416F-ACFC-84E501F3F8B7}" type="presOf" srcId="{A00C6FDD-7028-4D26-9D39-F3B531A83069}" destId="{4EDE97C3-35EC-4BEF-8563-93D10D1D5FF3}" srcOrd="0" destOrd="0" presId="urn:microsoft.com/office/officeart/2005/8/layout/hList7"/>
    <dgm:cxn modelId="{BCDB9E15-9C78-4F74-8846-B9027D941B64}" srcId="{5C279B45-782D-4E5C-AAB9-1AAEC9CBFAA9}" destId="{A00C6FDD-7028-4D26-9D39-F3B531A83069}" srcOrd="3" destOrd="0" parTransId="{F1867009-79C1-45A0-B54A-3F5EFA7A1C73}" sibTransId="{9E7CB3A3-A490-4462-96E0-78503236BC40}"/>
    <dgm:cxn modelId="{D593F866-07CC-42EC-9A32-6069D9D6FDB2}" type="presOf" srcId="{A00C6FDD-7028-4D26-9D39-F3B531A83069}" destId="{228A472A-AD0A-4E8D-989E-723970396A5F}" srcOrd="1" destOrd="0" presId="urn:microsoft.com/office/officeart/2005/8/layout/hList7"/>
    <dgm:cxn modelId="{24231155-BE8A-4650-A5FA-8771CE215981}" type="presOf" srcId="{C84FB478-9D86-49D6-8E1D-CAAA5BA6675A}" destId="{A8DD6A79-A6D5-4076-A390-A12998F3DDFB}" srcOrd="0" destOrd="0" presId="urn:microsoft.com/office/officeart/2005/8/layout/hList7"/>
    <dgm:cxn modelId="{385A787E-86D6-4077-8804-D92558E5CFFE}" srcId="{5C279B45-782D-4E5C-AAB9-1AAEC9CBFAA9}" destId="{E66F95F1-06B8-4717-ADE9-2F3939C6FBCF}" srcOrd="2" destOrd="0" parTransId="{7A2DF23C-9849-495E-8E17-47F4D97C2FE3}" sibTransId="{9E9D314E-3CC3-49B1-B10A-9B01E56D48B7}"/>
    <dgm:cxn modelId="{C6B6C0C1-B1EB-4F73-9D32-042D30A0021E}" type="presOf" srcId="{26167BAF-8065-401A-9681-FB20160ED946}" destId="{3AC35E96-EB19-4348-B30B-577E1DFA6463}" srcOrd="0" destOrd="0" presId="urn:microsoft.com/office/officeart/2005/8/layout/hList7"/>
    <dgm:cxn modelId="{DF8AD747-5BFB-418C-854E-D68660108F97}" type="presOf" srcId="{E66F95F1-06B8-4717-ADE9-2F3939C6FBCF}" destId="{B22D9F9C-7CB8-4CF2-927F-9803A684E750}" srcOrd="1" destOrd="0" presId="urn:microsoft.com/office/officeart/2005/8/layout/hList7"/>
    <dgm:cxn modelId="{C74E4C63-43CE-4D16-B5B8-6E442EF4136B}" type="presOf" srcId="{C84FB478-9D86-49D6-8E1D-CAAA5BA6675A}" destId="{88AE0945-0E27-4FE7-9113-7817DBAFB161}" srcOrd="1" destOrd="0" presId="urn:microsoft.com/office/officeart/2005/8/layout/hList7"/>
    <dgm:cxn modelId="{5B154606-917E-41A4-A1F1-749444379F9D}" type="presOf" srcId="{5C279B45-782D-4E5C-AAB9-1AAEC9CBFAA9}" destId="{BE25DB58-22EB-435C-9208-11C20B5938F2}" srcOrd="0" destOrd="0" presId="urn:microsoft.com/office/officeart/2005/8/layout/hList7"/>
    <dgm:cxn modelId="{C165EA2E-231A-4B1B-A3ED-86CDCF4E9B34}" type="presParOf" srcId="{BE25DB58-22EB-435C-9208-11C20B5938F2}" destId="{AE236C40-F570-415D-AE05-9F8448431AB7}" srcOrd="0" destOrd="0" presId="urn:microsoft.com/office/officeart/2005/8/layout/hList7"/>
    <dgm:cxn modelId="{AE9D4741-6BF7-40E3-9F79-96617D9F1FC9}" type="presParOf" srcId="{BE25DB58-22EB-435C-9208-11C20B5938F2}" destId="{7C6BD442-6371-4191-973E-62B7702678A8}" srcOrd="1" destOrd="0" presId="urn:microsoft.com/office/officeart/2005/8/layout/hList7"/>
    <dgm:cxn modelId="{6B57A32B-22FC-42F0-AD93-252AD6C8236D}" type="presParOf" srcId="{7C6BD442-6371-4191-973E-62B7702678A8}" destId="{A78717DC-0616-4C27-B3F0-78614B8F9AE3}" srcOrd="0" destOrd="0" presId="urn:microsoft.com/office/officeart/2005/8/layout/hList7"/>
    <dgm:cxn modelId="{9D487810-7128-4607-BD23-ECDFC0596763}" type="presParOf" srcId="{A78717DC-0616-4C27-B3F0-78614B8F9AE3}" destId="{A8DD6A79-A6D5-4076-A390-A12998F3DDFB}" srcOrd="0" destOrd="0" presId="urn:microsoft.com/office/officeart/2005/8/layout/hList7"/>
    <dgm:cxn modelId="{57B96F1A-1597-4224-9E3E-AE20CC36130C}" type="presParOf" srcId="{A78717DC-0616-4C27-B3F0-78614B8F9AE3}" destId="{88AE0945-0E27-4FE7-9113-7817DBAFB161}" srcOrd="1" destOrd="0" presId="urn:microsoft.com/office/officeart/2005/8/layout/hList7"/>
    <dgm:cxn modelId="{4A5DA1D7-BFCA-423B-B821-07180751A980}" type="presParOf" srcId="{A78717DC-0616-4C27-B3F0-78614B8F9AE3}" destId="{42B3D6A6-1A91-4879-8C46-B2DD36A2E0AE}" srcOrd="2" destOrd="0" presId="urn:microsoft.com/office/officeart/2005/8/layout/hList7"/>
    <dgm:cxn modelId="{A3E4BE3F-B426-491D-8E16-E24683802CD4}" type="presParOf" srcId="{A78717DC-0616-4C27-B3F0-78614B8F9AE3}" destId="{98F670F4-9149-4DCB-B64A-084BF002817E}" srcOrd="3" destOrd="0" presId="urn:microsoft.com/office/officeart/2005/8/layout/hList7"/>
    <dgm:cxn modelId="{9AF9BFF8-4D28-4BDB-A5A1-B1FD72F67812}" type="presParOf" srcId="{7C6BD442-6371-4191-973E-62B7702678A8}" destId="{0B0AE9C9-48CD-41D7-B8A7-0D8E3AACA2AD}" srcOrd="1" destOrd="0" presId="urn:microsoft.com/office/officeart/2005/8/layout/hList7"/>
    <dgm:cxn modelId="{DB500CDF-41D5-4202-AAAB-EEA702AB2FBF}" type="presParOf" srcId="{7C6BD442-6371-4191-973E-62B7702678A8}" destId="{330172BF-B259-47C3-B151-BD9F69392DE2}" srcOrd="2" destOrd="0" presId="urn:microsoft.com/office/officeart/2005/8/layout/hList7"/>
    <dgm:cxn modelId="{C5881D89-D51A-4BB5-BBF9-EE2A3DE0F6C4}" type="presParOf" srcId="{330172BF-B259-47C3-B151-BD9F69392DE2}" destId="{E078AA4B-D390-4886-B4C8-AFBC2CE212B4}" srcOrd="0" destOrd="0" presId="urn:microsoft.com/office/officeart/2005/8/layout/hList7"/>
    <dgm:cxn modelId="{C38A3657-3FFA-462F-B108-AA51DA5E024E}" type="presParOf" srcId="{330172BF-B259-47C3-B151-BD9F69392DE2}" destId="{B3DAD65A-AD54-4D44-BFE6-4DFAA38EBBF3}" srcOrd="1" destOrd="0" presId="urn:microsoft.com/office/officeart/2005/8/layout/hList7"/>
    <dgm:cxn modelId="{CBAA2569-E65F-412F-8F74-F803F87E553F}" type="presParOf" srcId="{330172BF-B259-47C3-B151-BD9F69392DE2}" destId="{36474421-D015-4832-8111-1922A3ED65B6}" srcOrd="2" destOrd="0" presId="urn:microsoft.com/office/officeart/2005/8/layout/hList7"/>
    <dgm:cxn modelId="{491AC9C7-7410-449C-B987-C13CF8E16F48}" type="presParOf" srcId="{330172BF-B259-47C3-B151-BD9F69392DE2}" destId="{144FAF31-CEB2-4635-89E4-EC4FCA5226FA}" srcOrd="3" destOrd="0" presId="urn:microsoft.com/office/officeart/2005/8/layout/hList7"/>
    <dgm:cxn modelId="{95F6A85C-30CB-47C2-8EB5-5E7A236889BF}" type="presParOf" srcId="{7C6BD442-6371-4191-973E-62B7702678A8}" destId="{3AC35E96-EB19-4348-B30B-577E1DFA6463}" srcOrd="3" destOrd="0" presId="urn:microsoft.com/office/officeart/2005/8/layout/hList7"/>
    <dgm:cxn modelId="{274F0EEC-9740-4EC6-A8F2-92345E11598C}" type="presParOf" srcId="{7C6BD442-6371-4191-973E-62B7702678A8}" destId="{E8405744-F996-4E6F-9486-8780451F7DAF}" srcOrd="4" destOrd="0" presId="urn:microsoft.com/office/officeart/2005/8/layout/hList7"/>
    <dgm:cxn modelId="{3BFEEB35-FBCD-4363-8B4F-FC07885C8A0A}" type="presParOf" srcId="{E8405744-F996-4E6F-9486-8780451F7DAF}" destId="{998397EA-E866-4504-B53C-760239CCFD45}" srcOrd="0" destOrd="0" presId="urn:microsoft.com/office/officeart/2005/8/layout/hList7"/>
    <dgm:cxn modelId="{814371BE-9468-452B-A53B-7C16141BF102}" type="presParOf" srcId="{E8405744-F996-4E6F-9486-8780451F7DAF}" destId="{B22D9F9C-7CB8-4CF2-927F-9803A684E750}" srcOrd="1" destOrd="0" presId="urn:microsoft.com/office/officeart/2005/8/layout/hList7"/>
    <dgm:cxn modelId="{D9159760-1763-48E8-BF83-9CACF5D81F9A}" type="presParOf" srcId="{E8405744-F996-4E6F-9486-8780451F7DAF}" destId="{75CB6C25-B548-4228-B81D-5B94C9F22F00}" srcOrd="2" destOrd="0" presId="urn:microsoft.com/office/officeart/2005/8/layout/hList7"/>
    <dgm:cxn modelId="{AFB46388-052F-4212-A87F-2ECF0B7959BD}" type="presParOf" srcId="{E8405744-F996-4E6F-9486-8780451F7DAF}" destId="{9108E6D9-A7F5-479B-8294-A989A714471B}" srcOrd="3" destOrd="0" presId="urn:microsoft.com/office/officeart/2005/8/layout/hList7"/>
    <dgm:cxn modelId="{BB28417C-4E52-4975-8670-137B46A60D60}" type="presParOf" srcId="{7C6BD442-6371-4191-973E-62B7702678A8}" destId="{A778B214-FD01-4259-B395-6FAD371BFB11}" srcOrd="5" destOrd="0" presId="urn:microsoft.com/office/officeart/2005/8/layout/hList7"/>
    <dgm:cxn modelId="{56EBF23D-524F-41B0-BC00-F9675EA0E23C}" type="presParOf" srcId="{7C6BD442-6371-4191-973E-62B7702678A8}" destId="{D6438C05-B1F5-4856-8CBE-11D10E9F2ADF}" srcOrd="6" destOrd="0" presId="urn:microsoft.com/office/officeart/2005/8/layout/hList7"/>
    <dgm:cxn modelId="{053E3399-A9B6-43A2-8E23-998D43F30B30}" type="presParOf" srcId="{D6438C05-B1F5-4856-8CBE-11D10E9F2ADF}" destId="{4EDE97C3-35EC-4BEF-8563-93D10D1D5FF3}" srcOrd="0" destOrd="0" presId="urn:microsoft.com/office/officeart/2005/8/layout/hList7"/>
    <dgm:cxn modelId="{4FAF12FE-D15F-45AA-AE5D-3CB4420BB20C}" type="presParOf" srcId="{D6438C05-B1F5-4856-8CBE-11D10E9F2ADF}" destId="{228A472A-AD0A-4E8D-989E-723970396A5F}" srcOrd="1" destOrd="0" presId="urn:microsoft.com/office/officeart/2005/8/layout/hList7"/>
    <dgm:cxn modelId="{3A3E3B01-52BC-4F67-BF32-14226767D831}" type="presParOf" srcId="{D6438C05-B1F5-4856-8CBE-11D10E9F2ADF}" destId="{9A4892E6-541F-4219-93DF-9261D44A4CE7}" srcOrd="2" destOrd="0" presId="urn:microsoft.com/office/officeart/2005/8/layout/hList7"/>
    <dgm:cxn modelId="{05AC208F-7AB5-4297-9CA1-BF0508F186DF}" type="presParOf" srcId="{D6438C05-B1F5-4856-8CBE-11D10E9F2ADF}" destId="{2AB15B36-AD91-40EC-A42E-B710D8BA4D57}" srcOrd="3" destOrd="0" presId="urn:microsoft.com/office/officeart/2005/8/layout/hList7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D74E79F-7850-4DB5-AE3B-90FE4F403672}" type="doc">
      <dgm:prSet loTypeId="urn:microsoft.com/office/officeart/2005/8/layout/hList1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7A93991-5A4B-4D94-9A7B-6F752BA6D83D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формы познавательной деятельности</a:t>
          </a:r>
        </a:p>
      </dgm:t>
    </dgm:pt>
    <dgm:pt modelId="{85C2CDF1-069B-449A-8C4A-EF82B9FB9B00}" type="parTrans" cxnId="{BE6462D1-DD48-4523-90F6-FF664D361E76}">
      <dgm:prSet/>
      <dgm:spPr/>
      <dgm:t>
        <a:bodyPr/>
        <a:lstStyle/>
        <a:p>
          <a:endParaRPr lang="ru-RU"/>
        </a:p>
      </dgm:t>
    </dgm:pt>
    <dgm:pt modelId="{A3C60BE4-2FB5-4265-805B-73565017E58E}" type="sibTrans" cxnId="{BE6462D1-DD48-4523-90F6-FF664D361E76}">
      <dgm:prSet/>
      <dgm:spPr/>
      <dgm:t>
        <a:bodyPr/>
        <a:lstStyle/>
        <a:p>
          <a:endParaRPr lang="ru-RU"/>
        </a:p>
      </dgm:t>
    </dgm:pt>
    <dgm:pt modelId="{E68BE68C-5C24-40AA-ADEC-43066BDEC99A}">
      <dgm:prSet phldrT="[Текст]" custT="1"/>
      <dgm:spPr/>
      <dgm:t>
        <a:bodyPr/>
        <a:lstStyle/>
        <a:p>
          <a:r>
            <a:rPr lang="ru-RU" sz="1800" dirty="0"/>
            <a:t>общественные смотры знаний</a:t>
          </a:r>
        </a:p>
      </dgm:t>
    </dgm:pt>
    <dgm:pt modelId="{DE49C90B-15AC-43BB-9CF0-8EC12FB1FEA5}" type="parTrans" cxnId="{01F73DB2-26E4-4194-95C0-6E3A4F73C2F4}">
      <dgm:prSet/>
      <dgm:spPr/>
      <dgm:t>
        <a:bodyPr/>
        <a:lstStyle/>
        <a:p>
          <a:endParaRPr lang="ru-RU"/>
        </a:p>
      </dgm:t>
    </dgm:pt>
    <dgm:pt modelId="{27985C94-3A67-41CB-9042-06D4BFD13EE5}" type="sibTrans" cxnId="{01F73DB2-26E4-4194-95C0-6E3A4F73C2F4}">
      <dgm:prSet/>
      <dgm:spPr/>
      <dgm:t>
        <a:bodyPr/>
        <a:lstStyle/>
        <a:p>
          <a:endParaRPr lang="ru-RU"/>
        </a:p>
      </dgm:t>
    </dgm:pt>
    <dgm:pt modelId="{92D149F5-A132-4FC7-BE52-A8ECF0C6A868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формы трудовой деятельности</a:t>
          </a:r>
        </a:p>
      </dgm:t>
    </dgm:pt>
    <dgm:pt modelId="{240633EF-69CD-43F3-BC2F-99E1FE2F2A3D}" type="parTrans" cxnId="{35CFB535-7BFB-46F6-9C56-A75ECF62A007}">
      <dgm:prSet/>
      <dgm:spPr/>
      <dgm:t>
        <a:bodyPr/>
        <a:lstStyle/>
        <a:p>
          <a:endParaRPr lang="ru-RU"/>
        </a:p>
      </dgm:t>
    </dgm:pt>
    <dgm:pt modelId="{00D07BAC-9A28-47C6-9E97-ABEBE166E9E3}" type="sibTrans" cxnId="{35CFB535-7BFB-46F6-9C56-A75ECF62A007}">
      <dgm:prSet/>
      <dgm:spPr/>
      <dgm:t>
        <a:bodyPr/>
        <a:lstStyle/>
        <a:p>
          <a:endParaRPr lang="ru-RU"/>
        </a:p>
      </dgm:t>
    </dgm:pt>
    <dgm:pt modelId="{26928855-C6D5-4E4E-94CA-8843F067B271}">
      <dgm:prSet phldrT="[Текст]"/>
      <dgm:spPr/>
      <dgm:t>
        <a:bodyPr/>
        <a:lstStyle/>
        <a:p>
          <a:r>
            <a:rPr lang="ru-RU"/>
            <a:t>субботники по благоустройству села</a:t>
          </a:r>
        </a:p>
      </dgm:t>
    </dgm:pt>
    <dgm:pt modelId="{3F2C8040-A2E2-4E90-BC23-EF9D72424DC5}" type="parTrans" cxnId="{3DE0FE84-AF07-47F9-978C-85D93F9B8CA7}">
      <dgm:prSet/>
      <dgm:spPr/>
      <dgm:t>
        <a:bodyPr/>
        <a:lstStyle/>
        <a:p>
          <a:endParaRPr lang="ru-RU"/>
        </a:p>
      </dgm:t>
    </dgm:pt>
    <dgm:pt modelId="{666D0383-AA78-4E59-B3E9-63A82ECB2713}" type="sibTrans" cxnId="{3DE0FE84-AF07-47F9-978C-85D93F9B8CA7}">
      <dgm:prSet/>
      <dgm:spPr/>
      <dgm:t>
        <a:bodyPr/>
        <a:lstStyle/>
        <a:p>
          <a:endParaRPr lang="ru-RU"/>
        </a:p>
      </dgm:t>
    </dgm:pt>
    <dgm:pt modelId="{8DD10BAF-6BB0-4FF0-9262-4711BF8DFD1A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формы досуга</a:t>
          </a:r>
        </a:p>
      </dgm:t>
    </dgm:pt>
    <dgm:pt modelId="{C2E73F91-EFFD-46B8-95BB-A52CF1C03932}" type="parTrans" cxnId="{20A21E69-0547-4D51-82C0-040DBF4149C0}">
      <dgm:prSet/>
      <dgm:spPr/>
      <dgm:t>
        <a:bodyPr/>
        <a:lstStyle/>
        <a:p>
          <a:endParaRPr lang="ru-RU"/>
        </a:p>
      </dgm:t>
    </dgm:pt>
    <dgm:pt modelId="{FA2605AB-5EC3-4AFF-A4DB-DF151133F69D}" type="sibTrans" cxnId="{20A21E69-0547-4D51-82C0-040DBF4149C0}">
      <dgm:prSet/>
      <dgm:spPr/>
      <dgm:t>
        <a:bodyPr/>
        <a:lstStyle/>
        <a:p>
          <a:endParaRPr lang="ru-RU"/>
        </a:p>
      </dgm:t>
    </dgm:pt>
    <dgm:pt modelId="{AA1D03E0-3F7D-4FCB-8284-F506B1DAEA15}">
      <dgm:prSet phldrT="[Текст]"/>
      <dgm:spPr/>
      <dgm:t>
        <a:bodyPr/>
        <a:lstStyle/>
        <a:p>
          <a:r>
            <a:rPr lang="ru-RU"/>
            <a:t>совместные праздники</a:t>
          </a:r>
        </a:p>
      </dgm:t>
    </dgm:pt>
    <dgm:pt modelId="{FB760ECD-30C7-4E66-AAAB-2BB4BAC08E8E}" type="parTrans" cxnId="{387FE4D7-9185-4CE0-90F9-035B32B34D01}">
      <dgm:prSet/>
      <dgm:spPr/>
      <dgm:t>
        <a:bodyPr/>
        <a:lstStyle/>
        <a:p>
          <a:endParaRPr lang="ru-RU"/>
        </a:p>
      </dgm:t>
    </dgm:pt>
    <dgm:pt modelId="{CF36F0E8-05E7-4D08-B60F-41DC08717A8E}" type="sibTrans" cxnId="{387FE4D7-9185-4CE0-90F9-035B32B34D01}">
      <dgm:prSet/>
      <dgm:spPr/>
      <dgm:t>
        <a:bodyPr/>
        <a:lstStyle/>
        <a:p>
          <a:endParaRPr lang="ru-RU"/>
        </a:p>
      </dgm:t>
    </dgm:pt>
    <dgm:pt modelId="{2829B8E5-88D8-48F1-A5B8-42383C413E08}">
      <dgm:prSet phldrT="[Текст]" custT="1"/>
      <dgm:spPr/>
      <dgm:t>
        <a:bodyPr/>
        <a:lstStyle/>
        <a:p>
          <a:r>
            <a:rPr lang="ru-RU" sz="1800" dirty="0"/>
            <a:t>дни открытых дверей</a:t>
          </a:r>
        </a:p>
      </dgm:t>
    </dgm:pt>
    <dgm:pt modelId="{4C787CA9-3888-4C57-9DC6-9B18D76D6B21}" type="parTrans" cxnId="{9C0399E0-E4C9-4B52-BC94-A8E129738B7B}">
      <dgm:prSet/>
      <dgm:spPr/>
      <dgm:t>
        <a:bodyPr/>
        <a:lstStyle/>
        <a:p>
          <a:endParaRPr lang="ru-RU"/>
        </a:p>
      </dgm:t>
    </dgm:pt>
    <dgm:pt modelId="{CE90CA42-78FD-4C15-82F8-9D62334C5A09}" type="sibTrans" cxnId="{9C0399E0-E4C9-4B52-BC94-A8E129738B7B}">
      <dgm:prSet/>
      <dgm:spPr/>
      <dgm:t>
        <a:bodyPr/>
        <a:lstStyle/>
        <a:p>
          <a:endParaRPr lang="ru-RU"/>
        </a:p>
      </dgm:t>
    </dgm:pt>
    <dgm:pt modelId="{6AF9E006-4949-494B-80A4-DC9578A7511A}">
      <dgm:prSet phldrT="[Текст]" custT="1"/>
      <dgm:spPr/>
      <dgm:t>
        <a:bodyPr/>
        <a:lstStyle/>
        <a:p>
          <a:r>
            <a:rPr lang="ru-RU" sz="1800" dirty="0"/>
            <a:t>турниры знатоков</a:t>
          </a:r>
        </a:p>
      </dgm:t>
    </dgm:pt>
    <dgm:pt modelId="{CF7DFF1A-CE8B-447F-BBD2-8498076E7CBA}" type="parTrans" cxnId="{A30FCF9C-CDE5-4E6F-9AC1-4EE5FFF74DEB}">
      <dgm:prSet/>
      <dgm:spPr/>
      <dgm:t>
        <a:bodyPr/>
        <a:lstStyle/>
        <a:p>
          <a:endParaRPr lang="ru-RU"/>
        </a:p>
      </dgm:t>
    </dgm:pt>
    <dgm:pt modelId="{E95F791C-5C03-4CF1-B931-E8D854005A69}" type="sibTrans" cxnId="{A30FCF9C-CDE5-4E6F-9AC1-4EE5FFF74DEB}">
      <dgm:prSet/>
      <dgm:spPr/>
      <dgm:t>
        <a:bodyPr/>
        <a:lstStyle/>
        <a:p>
          <a:endParaRPr lang="ru-RU"/>
        </a:p>
      </dgm:t>
    </dgm:pt>
    <dgm:pt modelId="{8A6AC912-ADED-4233-A746-AEEE30D6F748}">
      <dgm:prSet phldrT="[Текст]"/>
      <dgm:spPr/>
      <dgm:t>
        <a:bodyPr/>
        <a:lstStyle/>
        <a:p>
          <a:r>
            <a:rPr lang="ru-RU" dirty="0"/>
            <a:t>оформление кабинета</a:t>
          </a:r>
        </a:p>
      </dgm:t>
    </dgm:pt>
    <dgm:pt modelId="{0A11D3B4-30FB-4C0A-96D7-ED0907C0356E}" type="parTrans" cxnId="{E7648EAC-DCE9-442F-A3AE-F406F51DCF48}">
      <dgm:prSet/>
      <dgm:spPr/>
      <dgm:t>
        <a:bodyPr/>
        <a:lstStyle/>
        <a:p>
          <a:endParaRPr lang="ru-RU"/>
        </a:p>
      </dgm:t>
    </dgm:pt>
    <dgm:pt modelId="{A29E53A9-96C9-4A14-A17B-1D21F4503849}" type="sibTrans" cxnId="{E7648EAC-DCE9-442F-A3AE-F406F51DCF48}">
      <dgm:prSet/>
      <dgm:spPr/>
      <dgm:t>
        <a:bodyPr/>
        <a:lstStyle/>
        <a:p>
          <a:endParaRPr lang="ru-RU"/>
        </a:p>
      </dgm:t>
    </dgm:pt>
    <dgm:pt modelId="{16D77745-119C-474E-8C17-98F5C924CADE}">
      <dgm:prSet phldrT="[Текст]"/>
      <dgm:spPr/>
      <dgm:t>
        <a:bodyPr/>
        <a:lstStyle/>
        <a:p>
          <a:r>
            <a:rPr lang="ru-RU"/>
            <a:t>соревнования</a:t>
          </a:r>
        </a:p>
      </dgm:t>
    </dgm:pt>
    <dgm:pt modelId="{A640CBE7-004F-4849-AA30-47D9D8C0B556}" type="parTrans" cxnId="{E7652595-B832-4D67-A689-F7B9D980AB3A}">
      <dgm:prSet/>
      <dgm:spPr/>
      <dgm:t>
        <a:bodyPr/>
        <a:lstStyle/>
        <a:p>
          <a:endParaRPr lang="ru-RU"/>
        </a:p>
      </dgm:t>
    </dgm:pt>
    <dgm:pt modelId="{641EC816-526A-4D81-93F6-0C85045188DA}" type="sibTrans" cxnId="{E7652595-B832-4D67-A689-F7B9D980AB3A}">
      <dgm:prSet/>
      <dgm:spPr/>
      <dgm:t>
        <a:bodyPr/>
        <a:lstStyle/>
        <a:p>
          <a:endParaRPr lang="ru-RU"/>
        </a:p>
      </dgm:t>
    </dgm:pt>
    <dgm:pt modelId="{C9B77C0A-39AD-47F2-8049-A5BA618DD789}">
      <dgm:prSet phldrT="[Текст]"/>
      <dgm:spPr/>
      <dgm:t>
        <a:bodyPr/>
        <a:lstStyle/>
        <a:p>
          <a:r>
            <a:rPr lang="ru-RU"/>
            <a:t>походы</a:t>
          </a:r>
        </a:p>
      </dgm:t>
    </dgm:pt>
    <dgm:pt modelId="{D184268B-7E48-4281-9049-339B53FD3563}" type="parTrans" cxnId="{CB5BE869-E1C0-4DA5-A593-3E5421134704}">
      <dgm:prSet/>
      <dgm:spPr/>
      <dgm:t>
        <a:bodyPr/>
        <a:lstStyle/>
        <a:p>
          <a:endParaRPr lang="ru-RU"/>
        </a:p>
      </dgm:t>
    </dgm:pt>
    <dgm:pt modelId="{D086D5A5-46B9-488F-A275-7298E7BD20F8}" type="sibTrans" cxnId="{CB5BE869-E1C0-4DA5-A593-3E5421134704}">
      <dgm:prSet/>
      <dgm:spPr/>
      <dgm:t>
        <a:bodyPr/>
        <a:lstStyle/>
        <a:p>
          <a:endParaRPr lang="ru-RU"/>
        </a:p>
      </dgm:t>
    </dgm:pt>
    <dgm:pt modelId="{840BD5FA-3B86-4BD4-8255-826EEAA18F13}">
      <dgm:prSet phldrT="[Текст]"/>
      <dgm:spPr/>
      <dgm:t>
        <a:bodyPr/>
        <a:lstStyle/>
        <a:p>
          <a:r>
            <a:rPr lang="ru-RU"/>
            <a:t>концерты</a:t>
          </a:r>
        </a:p>
      </dgm:t>
    </dgm:pt>
    <dgm:pt modelId="{46BFB881-5E6F-43A8-AC30-AEAFF9FC0F89}" type="parTrans" cxnId="{C832E10E-5586-4CEE-BAC6-19D4CA86358C}">
      <dgm:prSet/>
      <dgm:spPr/>
      <dgm:t>
        <a:bodyPr/>
        <a:lstStyle/>
        <a:p>
          <a:endParaRPr lang="ru-RU"/>
        </a:p>
      </dgm:t>
    </dgm:pt>
    <dgm:pt modelId="{11D903FD-401E-4054-8DA6-42DFDD116FB1}" type="sibTrans" cxnId="{C832E10E-5586-4CEE-BAC6-19D4CA86358C}">
      <dgm:prSet/>
      <dgm:spPr/>
      <dgm:t>
        <a:bodyPr/>
        <a:lstStyle/>
        <a:p>
          <a:endParaRPr lang="ru-RU"/>
        </a:p>
      </dgm:t>
    </dgm:pt>
    <dgm:pt modelId="{DD74D316-50D0-44ED-9631-E62A6A66198F}" type="pres">
      <dgm:prSet presAssocID="{5D74E79F-7850-4DB5-AE3B-90FE4F40367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3AB9CA-F83F-4DA3-9467-54B70BAFE484}" type="pres">
      <dgm:prSet presAssocID="{67A93991-5A4B-4D94-9A7B-6F752BA6D83D}" presName="composite" presStyleCnt="0"/>
      <dgm:spPr/>
      <dgm:t>
        <a:bodyPr/>
        <a:lstStyle/>
        <a:p>
          <a:endParaRPr lang="ru-RU"/>
        </a:p>
      </dgm:t>
    </dgm:pt>
    <dgm:pt modelId="{44834F64-3436-4042-95E2-718BDA003930}" type="pres">
      <dgm:prSet presAssocID="{67A93991-5A4B-4D94-9A7B-6F752BA6D83D}" presName="parTx" presStyleLbl="alignNode1" presStyleIdx="0" presStyleCnt="3" custScaleY="832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83F8BB-88F0-41FE-9F57-06542E1C12DF}" type="pres">
      <dgm:prSet presAssocID="{67A93991-5A4B-4D94-9A7B-6F752BA6D83D}" presName="desTx" presStyleLbl="alignAccFollowNode1" presStyleIdx="0" presStyleCnt="3" custScaleY="83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82FC01-6A2B-434B-AAC3-59457805FF32}" type="pres">
      <dgm:prSet presAssocID="{A3C60BE4-2FB5-4265-805B-73565017E58E}" presName="space" presStyleCnt="0"/>
      <dgm:spPr/>
      <dgm:t>
        <a:bodyPr/>
        <a:lstStyle/>
        <a:p>
          <a:endParaRPr lang="ru-RU"/>
        </a:p>
      </dgm:t>
    </dgm:pt>
    <dgm:pt modelId="{D4B656DB-46BD-4EB2-BB99-6EF37D400174}" type="pres">
      <dgm:prSet presAssocID="{92D149F5-A132-4FC7-BE52-A8ECF0C6A868}" presName="composite" presStyleCnt="0"/>
      <dgm:spPr/>
      <dgm:t>
        <a:bodyPr/>
        <a:lstStyle/>
        <a:p>
          <a:endParaRPr lang="ru-RU"/>
        </a:p>
      </dgm:t>
    </dgm:pt>
    <dgm:pt modelId="{8C97AACC-875B-42B4-8ECF-0040C6A29FB2}" type="pres">
      <dgm:prSet presAssocID="{92D149F5-A132-4FC7-BE52-A8ECF0C6A868}" presName="parTx" presStyleLbl="alignNode1" presStyleIdx="1" presStyleCnt="3" custScaleY="832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1A5CB-251E-4694-A019-081C9404B9F1}" type="pres">
      <dgm:prSet presAssocID="{92D149F5-A132-4FC7-BE52-A8ECF0C6A868}" presName="desTx" presStyleLbl="alignAccFollowNode1" presStyleIdx="1" presStyleCnt="3" custScaleY="83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4EC710-273D-49F8-8616-98E7483E0A4A}" type="pres">
      <dgm:prSet presAssocID="{00D07BAC-9A28-47C6-9E97-ABEBE166E9E3}" presName="space" presStyleCnt="0"/>
      <dgm:spPr/>
      <dgm:t>
        <a:bodyPr/>
        <a:lstStyle/>
        <a:p>
          <a:endParaRPr lang="ru-RU"/>
        </a:p>
      </dgm:t>
    </dgm:pt>
    <dgm:pt modelId="{E0DD231D-B61C-4128-9E31-25605F3E84C1}" type="pres">
      <dgm:prSet presAssocID="{8DD10BAF-6BB0-4FF0-9262-4711BF8DFD1A}" presName="composite" presStyleCnt="0"/>
      <dgm:spPr/>
      <dgm:t>
        <a:bodyPr/>
        <a:lstStyle/>
        <a:p>
          <a:endParaRPr lang="ru-RU"/>
        </a:p>
      </dgm:t>
    </dgm:pt>
    <dgm:pt modelId="{FAD5903D-DD3E-41D2-AA0D-3A5A2685ED03}" type="pres">
      <dgm:prSet presAssocID="{8DD10BAF-6BB0-4FF0-9262-4711BF8DFD1A}" presName="parTx" presStyleLbl="alignNode1" presStyleIdx="2" presStyleCnt="3" custScaleY="83278" custLinFactNeighborX="6330" custLinFactNeighborY="-40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04CE1E-20B7-4BD6-B5A2-7480F2473EC2}" type="pres">
      <dgm:prSet presAssocID="{8DD10BAF-6BB0-4FF0-9262-4711BF8DFD1A}" presName="desTx" presStyleLbl="alignAccFollowNode1" presStyleIdx="2" presStyleCnt="3" custScaleY="83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CFB535-7BFB-46F6-9C56-A75ECF62A007}" srcId="{5D74E79F-7850-4DB5-AE3B-90FE4F403672}" destId="{92D149F5-A132-4FC7-BE52-A8ECF0C6A868}" srcOrd="1" destOrd="0" parTransId="{240633EF-69CD-43F3-BC2F-99E1FE2F2A3D}" sibTransId="{00D07BAC-9A28-47C6-9E97-ABEBE166E9E3}"/>
    <dgm:cxn modelId="{0061C325-E85F-4C06-9E60-2A32CB89C270}" type="presOf" srcId="{C9B77C0A-39AD-47F2-8049-A5BA618DD789}" destId="{0704CE1E-20B7-4BD6-B5A2-7480F2473EC2}" srcOrd="0" destOrd="2" presId="urn:microsoft.com/office/officeart/2005/8/layout/hList1"/>
    <dgm:cxn modelId="{01F73DB2-26E4-4194-95C0-6E3A4F73C2F4}" srcId="{67A93991-5A4B-4D94-9A7B-6F752BA6D83D}" destId="{E68BE68C-5C24-40AA-ADEC-43066BDEC99A}" srcOrd="0" destOrd="0" parTransId="{DE49C90B-15AC-43BB-9CF0-8EC12FB1FEA5}" sibTransId="{27985C94-3A67-41CB-9042-06D4BFD13EE5}"/>
    <dgm:cxn modelId="{BE6462D1-DD48-4523-90F6-FF664D361E76}" srcId="{5D74E79F-7850-4DB5-AE3B-90FE4F403672}" destId="{67A93991-5A4B-4D94-9A7B-6F752BA6D83D}" srcOrd="0" destOrd="0" parTransId="{85C2CDF1-069B-449A-8C4A-EF82B9FB9B00}" sibTransId="{A3C60BE4-2FB5-4265-805B-73565017E58E}"/>
    <dgm:cxn modelId="{E7652595-B832-4D67-A689-F7B9D980AB3A}" srcId="{8DD10BAF-6BB0-4FF0-9262-4711BF8DFD1A}" destId="{16D77745-119C-474E-8C17-98F5C924CADE}" srcOrd="1" destOrd="0" parTransId="{A640CBE7-004F-4849-AA30-47D9D8C0B556}" sibTransId="{641EC816-526A-4D81-93F6-0C85045188DA}"/>
    <dgm:cxn modelId="{2B2A70E6-382B-4F56-85E8-2338DD00D455}" type="presOf" srcId="{840BD5FA-3B86-4BD4-8255-826EEAA18F13}" destId="{0704CE1E-20B7-4BD6-B5A2-7480F2473EC2}" srcOrd="0" destOrd="3" presId="urn:microsoft.com/office/officeart/2005/8/layout/hList1"/>
    <dgm:cxn modelId="{149074C8-3BD5-4D6B-81BF-799EA18F8FD9}" type="presOf" srcId="{E68BE68C-5C24-40AA-ADEC-43066BDEC99A}" destId="{6883F8BB-88F0-41FE-9F57-06542E1C12DF}" srcOrd="0" destOrd="0" presId="urn:microsoft.com/office/officeart/2005/8/layout/hList1"/>
    <dgm:cxn modelId="{C832E10E-5586-4CEE-BAC6-19D4CA86358C}" srcId="{8DD10BAF-6BB0-4FF0-9262-4711BF8DFD1A}" destId="{840BD5FA-3B86-4BD4-8255-826EEAA18F13}" srcOrd="3" destOrd="0" parTransId="{46BFB881-5E6F-43A8-AC30-AEAFF9FC0F89}" sibTransId="{11D903FD-401E-4054-8DA6-42DFDD116FB1}"/>
    <dgm:cxn modelId="{3DE0FE84-AF07-47F9-978C-85D93F9B8CA7}" srcId="{92D149F5-A132-4FC7-BE52-A8ECF0C6A868}" destId="{26928855-C6D5-4E4E-94CA-8843F067B271}" srcOrd="0" destOrd="0" parTransId="{3F2C8040-A2E2-4E90-BC23-EF9D72424DC5}" sibTransId="{666D0383-AA78-4E59-B3E9-63A82ECB2713}"/>
    <dgm:cxn modelId="{CB5BE869-E1C0-4DA5-A593-3E5421134704}" srcId="{8DD10BAF-6BB0-4FF0-9262-4711BF8DFD1A}" destId="{C9B77C0A-39AD-47F2-8049-A5BA618DD789}" srcOrd="2" destOrd="0" parTransId="{D184268B-7E48-4281-9049-339B53FD3563}" sibTransId="{D086D5A5-46B9-488F-A275-7298E7BD20F8}"/>
    <dgm:cxn modelId="{E1CB71CA-977A-411C-8BB5-579AD2CA7036}" type="presOf" srcId="{8A6AC912-ADED-4233-A746-AEEE30D6F748}" destId="{FB61A5CB-251E-4694-A019-081C9404B9F1}" srcOrd="0" destOrd="1" presId="urn:microsoft.com/office/officeart/2005/8/layout/hList1"/>
    <dgm:cxn modelId="{387FE4D7-9185-4CE0-90F9-035B32B34D01}" srcId="{8DD10BAF-6BB0-4FF0-9262-4711BF8DFD1A}" destId="{AA1D03E0-3F7D-4FCB-8284-F506B1DAEA15}" srcOrd="0" destOrd="0" parTransId="{FB760ECD-30C7-4E66-AAAB-2BB4BAC08E8E}" sibTransId="{CF36F0E8-05E7-4D08-B60F-41DC08717A8E}"/>
    <dgm:cxn modelId="{9D6BA4D6-D8A1-4D22-A440-EABECFCA81BE}" type="presOf" srcId="{26928855-C6D5-4E4E-94CA-8843F067B271}" destId="{FB61A5CB-251E-4694-A019-081C9404B9F1}" srcOrd="0" destOrd="0" presId="urn:microsoft.com/office/officeart/2005/8/layout/hList1"/>
    <dgm:cxn modelId="{A30FCF9C-CDE5-4E6F-9AC1-4EE5FFF74DEB}" srcId="{67A93991-5A4B-4D94-9A7B-6F752BA6D83D}" destId="{6AF9E006-4949-494B-80A4-DC9578A7511A}" srcOrd="2" destOrd="0" parTransId="{CF7DFF1A-CE8B-447F-BBD2-8498076E7CBA}" sibTransId="{E95F791C-5C03-4CF1-B931-E8D854005A69}"/>
    <dgm:cxn modelId="{20A21E69-0547-4D51-82C0-040DBF4149C0}" srcId="{5D74E79F-7850-4DB5-AE3B-90FE4F403672}" destId="{8DD10BAF-6BB0-4FF0-9262-4711BF8DFD1A}" srcOrd="2" destOrd="0" parTransId="{C2E73F91-EFFD-46B8-95BB-A52CF1C03932}" sibTransId="{FA2605AB-5EC3-4AFF-A4DB-DF151133F69D}"/>
    <dgm:cxn modelId="{20C67191-42C3-448B-8993-4A16077AC044}" type="presOf" srcId="{67A93991-5A4B-4D94-9A7B-6F752BA6D83D}" destId="{44834F64-3436-4042-95E2-718BDA003930}" srcOrd="0" destOrd="0" presId="urn:microsoft.com/office/officeart/2005/8/layout/hList1"/>
    <dgm:cxn modelId="{EB32051C-BD3D-4ACD-BFAF-518015F7AFFB}" type="presOf" srcId="{5D74E79F-7850-4DB5-AE3B-90FE4F403672}" destId="{DD74D316-50D0-44ED-9631-E62A6A66198F}" srcOrd="0" destOrd="0" presId="urn:microsoft.com/office/officeart/2005/8/layout/hList1"/>
    <dgm:cxn modelId="{E8765284-AA2B-49FC-A709-31294A46BFD5}" type="presOf" srcId="{2829B8E5-88D8-48F1-A5B8-42383C413E08}" destId="{6883F8BB-88F0-41FE-9F57-06542E1C12DF}" srcOrd="0" destOrd="1" presId="urn:microsoft.com/office/officeart/2005/8/layout/hList1"/>
    <dgm:cxn modelId="{0B87C484-5759-4500-828F-3412E9AB7359}" type="presOf" srcId="{92D149F5-A132-4FC7-BE52-A8ECF0C6A868}" destId="{8C97AACC-875B-42B4-8ECF-0040C6A29FB2}" srcOrd="0" destOrd="0" presId="urn:microsoft.com/office/officeart/2005/8/layout/hList1"/>
    <dgm:cxn modelId="{51BAA555-5D6D-40DF-9026-81767EA1BE76}" type="presOf" srcId="{6AF9E006-4949-494B-80A4-DC9578A7511A}" destId="{6883F8BB-88F0-41FE-9F57-06542E1C12DF}" srcOrd="0" destOrd="2" presId="urn:microsoft.com/office/officeart/2005/8/layout/hList1"/>
    <dgm:cxn modelId="{31CE8B88-B7F9-48FB-9D44-286D7046491B}" type="presOf" srcId="{16D77745-119C-474E-8C17-98F5C924CADE}" destId="{0704CE1E-20B7-4BD6-B5A2-7480F2473EC2}" srcOrd="0" destOrd="1" presId="urn:microsoft.com/office/officeart/2005/8/layout/hList1"/>
    <dgm:cxn modelId="{E7648EAC-DCE9-442F-A3AE-F406F51DCF48}" srcId="{92D149F5-A132-4FC7-BE52-A8ECF0C6A868}" destId="{8A6AC912-ADED-4233-A746-AEEE30D6F748}" srcOrd="1" destOrd="0" parTransId="{0A11D3B4-30FB-4C0A-96D7-ED0907C0356E}" sibTransId="{A29E53A9-96C9-4A14-A17B-1D21F4503849}"/>
    <dgm:cxn modelId="{8412A3EA-9AA6-4E37-9169-A3721FEBDC9C}" type="presOf" srcId="{AA1D03E0-3F7D-4FCB-8284-F506B1DAEA15}" destId="{0704CE1E-20B7-4BD6-B5A2-7480F2473EC2}" srcOrd="0" destOrd="0" presId="urn:microsoft.com/office/officeart/2005/8/layout/hList1"/>
    <dgm:cxn modelId="{816084AD-2DDD-4C5A-AED0-3A7F2B1DF3AD}" type="presOf" srcId="{8DD10BAF-6BB0-4FF0-9262-4711BF8DFD1A}" destId="{FAD5903D-DD3E-41D2-AA0D-3A5A2685ED03}" srcOrd="0" destOrd="0" presId="urn:microsoft.com/office/officeart/2005/8/layout/hList1"/>
    <dgm:cxn modelId="{9C0399E0-E4C9-4B52-BC94-A8E129738B7B}" srcId="{67A93991-5A4B-4D94-9A7B-6F752BA6D83D}" destId="{2829B8E5-88D8-48F1-A5B8-42383C413E08}" srcOrd="1" destOrd="0" parTransId="{4C787CA9-3888-4C57-9DC6-9B18D76D6B21}" sibTransId="{CE90CA42-78FD-4C15-82F8-9D62334C5A09}"/>
    <dgm:cxn modelId="{FA09207B-4B09-40DB-B7B7-982101E543BB}" type="presParOf" srcId="{DD74D316-50D0-44ED-9631-E62A6A66198F}" destId="{E03AB9CA-F83F-4DA3-9467-54B70BAFE484}" srcOrd="0" destOrd="0" presId="urn:microsoft.com/office/officeart/2005/8/layout/hList1"/>
    <dgm:cxn modelId="{AB81859E-21D1-4947-8375-EFB3B28461B1}" type="presParOf" srcId="{E03AB9CA-F83F-4DA3-9467-54B70BAFE484}" destId="{44834F64-3436-4042-95E2-718BDA003930}" srcOrd="0" destOrd="0" presId="urn:microsoft.com/office/officeart/2005/8/layout/hList1"/>
    <dgm:cxn modelId="{D1474320-64D0-4794-AA7A-12928889A01B}" type="presParOf" srcId="{E03AB9CA-F83F-4DA3-9467-54B70BAFE484}" destId="{6883F8BB-88F0-41FE-9F57-06542E1C12DF}" srcOrd="1" destOrd="0" presId="urn:microsoft.com/office/officeart/2005/8/layout/hList1"/>
    <dgm:cxn modelId="{D9794226-9E2F-42A5-8565-561E751CA4EF}" type="presParOf" srcId="{DD74D316-50D0-44ED-9631-E62A6A66198F}" destId="{B782FC01-6A2B-434B-AAC3-59457805FF32}" srcOrd="1" destOrd="0" presId="urn:microsoft.com/office/officeart/2005/8/layout/hList1"/>
    <dgm:cxn modelId="{6D640DC0-FCBB-47B4-82DB-2C45298AF73B}" type="presParOf" srcId="{DD74D316-50D0-44ED-9631-E62A6A66198F}" destId="{D4B656DB-46BD-4EB2-BB99-6EF37D400174}" srcOrd="2" destOrd="0" presId="urn:microsoft.com/office/officeart/2005/8/layout/hList1"/>
    <dgm:cxn modelId="{843E0AD7-853A-4C45-94F9-BD19594DEB8B}" type="presParOf" srcId="{D4B656DB-46BD-4EB2-BB99-6EF37D400174}" destId="{8C97AACC-875B-42B4-8ECF-0040C6A29FB2}" srcOrd="0" destOrd="0" presId="urn:microsoft.com/office/officeart/2005/8/layout/hList1"/>
    <dgm:cxn modelId="{D96E046E-71AD-43DC-ABB6-A96FAF7BDB3B}" type="presParOf" srcId="{D4B656DB-46BD-4EB2-BB99-6EF37D400174}" destId="{FB61A5CB-251E-4694-A019-081C9404B9F1}" srcOrd="1" destOrd="0" presId="urn:microsoft.com/office/officeart/2005/8/layout/hList1"/>
    <dgm:cxn modelId="{3027BF59-D460-4031-9E98-1E5FD34E5B85}" type="presParOf" srcId="{DD74D316-50D0-44ED-9631-E62A6A66198F}" destId="{794EC710-273D-49F8-8616-98E7483E0A4A}" srcOrd="3" destOrd="0" presId="urn:microsoft.com/office/officeart/2005/8/layout/hList1"/>
    <dgm:cxn modelId="{779AD4E5-5648-4199-8CE7-DC8C0D7D295F}" type="presParOf" srcId="{DD74D316-50D0-44ED-9631-E62A6A66198F}" destId="{E0DD231D-B61C-4128-9E31-25605F3E84C1}" srcOrd="4" destOrd="0" presId="urn:microsoft.com/office/officeart/2005/8/layout/hList1"/>
    <dgm:cxn modelId="{FE6F3DC9-0DFA-434B-8D36-D8F71D146638}" type="presParOf" srcId="{E0DD231D-B61C-4128-9E31-25605F3E84C1}" destId="{FAD5903D-DD3E-41D2-AA0D-3A5A2685ED03}" srcOrd="0" destOrd="0" presId="urn:microsoft.com/office/officeart/2005/8/layout/hList1"/>
    <dgm:cxn modelId="{34835433-1F20-4640-AAC9-830C4AD9EA23}" type="presParOf" srcId="{E0DD231D-B61C-4128-9E31-25605F3E84C1}" destId="{0704CE1E-20B7-4BD6-B5A2-7480F2473EC2}" srcOrd="1" destOrd="0" presId="urn:microsoft.com/office/officeart/2005/8/layout/hList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C55CC4C-570C-44D8-9BF3-036385A40FF7}" type="doc">
      <dgm:prSet loTypeId="urn:microsoft.com/office/officeart/2005/8/layout/hierarchy2" loCatId="hierarchy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14DE6834-2D91-4771-9BCC-E1886C6D6BE6}">
      <dgm:prSet phldrT="[Текст]" custT="1"/>
      <dgm:spPr/>
      <dgm:t>
        <a:bodyPr/>
        <a:lstStyle/>
        <a:p>
          <a:r>
            <a:rPr lang="ru-RU" sz="1800" dirty="0" smtClean="0"/>
            <a:t>направления работы с родителями</a:t>
          </a:r>
          <a:endParaRPr lang="ru-RU" sz="1800" dirty="0"/>
        </a:p>
      </dgm:t>
    </dgm:pt>
    <dgm:pt modelId="{31FB8BB1-C147-46C6-B600-32A3045D8B22}" type="parTrans" cxnId="{CE2D6975-8426-4558-8EB0-DB6B898C3D97}">
      <dgm:prSet/>
      <dgm:spPr/>
      <dgm:t>
        <a:bodyPr/>
        <a:lstStyle/>
        <a:p>
          <a:endParaRPr lang="ru-RU"/>
        </a:p>
      </dgm:t>
    </dgm:pt>
    <dgm:pt modelId="{7DE330B1-0D2A-40C9-8062-5E8552E2512C}" type="sibTrans" cxnId="{CE2D6975-8426-4558-8EB0-DB6B898C3D97}">
      <dgm:prSet/>
      <dgm:spPr/>
      <dgm:t>
        <a:bodyPr/>
        <a:lstStyle/>
        <a:p>
          <a:endParaRPr lang="ru-RU"/>
        </a:p>
      </dgm:t>
    </dgm:pt>
    <dgm:pt modelId="{7E7CD5F3-43F5-4588-8875-0D6D6572BC09}">
      <dgm:prSet phldrT="[Текст]" custT="1"/>
      <dgm:spPr/>
      <dgm:t>
        <a:bodyPr/>
        <a:lstStyle/>
        <a:p>
          <a:r>
            <a:rPr lang="ru-RU" sz="1600" dirty="0" smtClean="0"/>
            <a:t>изучение семей и условий семейного воспитания</a:t>
          </a:r>
          <a:endParaRPr lang="ru-RU" sz="1600" dirty="0"/>
        </a:p>
      </dgm:t>
    </dgm:pt>
    <dgm:pt modelId="{3F43B922-38BD-4601-935B-C119BD15FA11}" type="parTrans" cxnId="{0D0A39C4-5D28-4642-9F09-52D0E773478C}">
      <dgm:prSet/>
      <dgm:spPr/>
      <dgm:t>
        <a:bodyPr/>
        <a:lstStyle/>
        <a:p>
          <a:endParaRPr lang="ru-RU"/>
        </a:p>
      </dgm:t>
    </dgm:pt>
    <dgm:pt modelId="{43CD48FA-1F17-484F-B438-92F7522F7044}" type="sibTrans" cxnId="{0D0A39C4-5D28-4642-9F09-52D0E773478C}">
      <dgm:prSet/>
      <dgm:spPr/>
      <dgm:t>
        <a:bodyPr/>
        <a:lstStyle/>
        <a:p>
          <a:endParaRPr lang="ru-RU"/>
        </a:p>
      </dgm:t>
    </dgm:pt>
    <dgm:pt modelId="{1EDDBA52-5590-4E10-A9EC-E54ECAFD9A21}">
      <dgm:prSet phldrT="[Текст]"/>
      <dgm:spPr/>
      <dgm:t>
        <a:bodyPr/>
        <a:lstStyle/>
        <a:p>
          <a:r>
            <a:rPr lang="ru-RU" smtClean="0"/>
            <a:t>информирование родителей о содержании учебно воспитательного процесса в классе</a:t>
          </a:r>
          <a:endParaRPr lang="ru-RU" dirty="0"/>
        </a:p>
      </dgm:t>
    </dgm:pt>
    <dgm:pt modelId="{28F4A14A-D501-4FCF-A4A8-054B4CC8BB88}" type="parTrans" cxnId="{6AA41ADF-D885-4DED-905B-DD6D220E8A8D}">
      <dgm:prSet/>
      <dgm:spPr/>
      <dgm:t>
        <a:bodyPr/>
        <a:lstStyle/>
        <a:p>
          <a:endParaRPr lang="ru-RU"/>
        </a:p>
      </dgm:t>
    </dgm:pt>
    <dgm:pt modelId="{80960DC8-F3CE-4211-9BF4-E4933130FFA8}" type="sibTrans" cxnId="{6AA41ADF-D885-4DED-905B-DD6D220E8A8D}">
      <dgm:prSet/>
      <dgm:spPr/>
      <dgm:t>
        <a:bodyPr/>
        <a:lstStyle/>
        <a:p>
          <a:endParaRPr lang="ru-RU"/>
        </a:p>
      </dgm:t>
    </dgm:pt>
    <dgm:pt modelId="{F7A63DD1-4692-422F-BEC1-079EB519CCB6}">
      <dgm:prSet custT="1"/>
      <dgm:spPr/>
      <dgm:t>
        <a:bodyPr/>
        <a:lstStyle/>
        <a:p>
          <a:r>
            <a:rPr lang="ru-RU" sz="1600" smtClean="0"/>
            <a:t>психолого-педагогическое  просвещение  родителей</a:t>
          </a:r>
          <a:endParaRPr lang="ru-RU" sz="1600" dirty="0"/>
        </a:p>
      </dgm:t>
    </dgm:pt>
    <dgm:pt modelId="{9F77CF82-DB0A-462D-9BC9-B83398906CEA}" type="parTrans" cxnId="{A72809ED-5C2F-41A7-9AF0-043E1D899F6D}">
      <dgm:prSet/>
      <dgm:spPr/>
      <dgm:t>
        <a:bodyPr/>
        <a:lstStyle/>
        <a:p>
          <a:endParaRPr lang="ru-RU"/>
        </a:p>
      </dgm:t>
    </dgm:pt>
    <dgm:pt modelId="{8518CBD9-40A0-4B99-9A90-F2E37DB5DB46}" type="sibTrans" cxnId="{A72809ED-5C2F-41A7-9AF0-043E1D899F6D}">
      <dgm:prSet/>
      <dgm:spPr/>
      <dgm:t>
        <a:bodyPr/>
        <a:lstStyle/>
        <a:p>
          <a:endParaRPr lang="ru-RU"/>
        </a:p>
      </dgm:t>
    </dgm:pt>
    <dgm:pt modelId="{64808F5F-1337-45FE-8439-F1A99D3DA353}">
      <dgm:prSet custT="1"/>
      <dgm:spPr/>
      <dgm:t>
        <a:bodyPr/>
        <a:lstStyle/>
        <a:p>
          <a:r>
            <a:rPr lang="ru-RU" sz="1800" dirty="0"/>
            <a:t>взаимодействие с родительским комитетом</a:t>
          </a:r>
        </a:p>
      </dgm:t>
    </dgm:pt>
    <dgm:pt modelId="{C7AB4871-5D13-497B-A9D5-3AADC81F960C}" type="parTrans" cxnId="{9BD806F6-AF42-4464-8C9B-21DA94BEC634}">
      <dgm:prSet/>
      <dgm:spPr/>
      <dgm:t>
        <a:bodyPr/>
        <a:lstStyle/>
        <a:p>
          <a:endParaRPr lang="ru-RU"/>
        </a:p>
      </dgm:t>
    </dgm:pt>
    <dgm:pt modelId="{F0AEF2E5-9C03-4DCD-9432-832BC5055E63}" type="sibTrans" cxnId="{9BD806F6-AF42-4464-8C9B-21DA94BEC634}">
      <dgm:prSet/>
      <dgm:spPr/>
      <dgm:t>
        <a:bodyPr/>
        <a:lstStyle/>
        <a:p>
          <a:endParaRPr lang="ru-RU"/>
        </a:p>
      </dgm:t>
    </dgm:pt>
    <dgm:pt modelId="{F488A2EC-A357-4613-901B-0E0295B9FA3D}">
      <dgm:prSet custT="1"/>
      <dgm:spPr/>
      <dgm:t>
        <a:bodyPr/>
        <a:lstStyle/>
        <a:p>
          <a:r>
            <a:rPr lang="ru-RU" sz="1600" dirty="0"/>
            <a:t>совместная деятельность родителей и учащихся </a:t>
          </a:r>
        </a:p>
      </dgm:t>
    </dgm:pt>
    <dgm:pt modelId="{205AF9BD-61C5-46CE-B315-BBB2C968AC52}" type="parTrans" cxnId="{5F7D53B3-635B-4CF6-A7B6-EA277ABD80F2}">
      <dgm:prSet/>
      <dgm:spPr/>
      <dgm:t>
        <a:bodyPr/>
        <a:lstStyle/>
        <a:p>
          <a:endParaRPr lang="ru-RU"/>
        </a:p>
      </dgm:t>
    </dgm:pt>
    <dgm:pt modelId="{3910EDFA-1547-41FE-965A-443F09517A0A}" type="sibTrans" cxnId="{5F7D53B3-635B-4CF6-A7B6-EA277ABD80F2}">
      <dgm:prSet/>
      <dgm:spPr/>
      <dgm:t>
        <a:bodyPr/>
        <a:lstStyle/>
        <a:p>
          <a:endParaRPr lang="ru-RU"/>
        </a:p>
      </dgm:t>
    </dgm:pt>
    <dgm:pt modelId="{481E9EFF-EC98-4AF7-A956-7C515CA15715}" type="pres">
      <dgm:prSet presAssocID="{6C55CC4C-570C-44D8-9BF3-036385A40FF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2CD5F6-F0DD-451D-8AEC-7555547D4F2B}" type="pres">
      <dgm:prSet presAssocID="{14DE6834-2D91-4771-9BCC-E1886C6D6BE6}" presName="root1" presStyleCnt="0"/>
      <dgm:spPr/>
      <dgm:t>
        <a:bodyPr/>
        <a:lstStyle/>
        <a:p>
          <a:endParaRPr lang="ru-RU"/>
        </a:p>
      </dgm:t>
    </dgm:pt>
    <dgm:pt modelId="{8AEAE49F-A6C5-41F0-91A9-C5CD5F233B0D}" type="pres">
      <dgm:prSet presAssocID="{14DE6834-2D91-4771-9BCC-E1886C6D6BE6}" presName="LevelOneTextNode" presStyleLbl="node0" presStyleIdx="0" presStyleCnt="1" custScaleX="255296" custScaleY="239812" custLinFactNeighborX="-3177" custLinFactNeighborY="-152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8297C1-21BB-473E-AC33-B651616F1177}" type="pres">
      <dgm:prSet presAssocID="{14DE6834-2D91-4771-9BCC-E1886C6D6BE6}" presName="level2hierChild" presStyleCnt="0"/>
      <dgm:spPr/>
      <dgm:t>
        <a:bodyPr/>
        <a:lstStyle/>
        <a:p>
          <a:endParaRPr lang="ru-RU"/>
        </a:p>
      </dgm:t>
    </dgm:pt>
    <dgm:pt modelId="{68B3BD2A-F722-44CF-9D85-44BF5E80FDAC}" type="pres">
      <dgm:prSet presAssocID="{3F43B922-38BD-4601-935B-C119BD15FA11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7EAAAD20-BFED-40A0-9423-5CA9987210A4}" type="pres">
      <dgm:prSet presAssocID="{3F43B922-38BD-4601-935B-C119BD15FA11}" presName="connTx" presStyleLbl="parChTrans1D2" presStyleIdx="0" presStyleCnt="5"/>
      <dgm:spPr/>
      <dgm:t>
        <a:bodyPr/>
        <a:lstStyle/>
        <a:p>
          <a:endParaRPr lang="ru-RU"/>
        </a:p>
      </dgm:t>
    </dgm:pt>
    <dgm:pt modelId="{76A56E22-B11B-4E9A-9ECE-773254AF23DE}" type="pres">
      <dgm:prSet presAssocID="{7E7CD5F3-43F5-4588-8875-0D6D6572BC09}" presName="root2" presStyleCnt="0"/>
      <dgm:spPr/>
      <dgm:t>
        <a:bodyPr/>
        <a:lstStyle/>
        <a:p>
          <a:endParaRPr lang="ru-RU"/>
        </a:p>
      </dgm:t>
    </dgm:pt>
    <dgm:pt modelId="{37614B76-8FE6-4E53-9D08-34C52E34340E}" type="pres">
      <dgm:prSet presAssocID="{7E7CD5F3-43F5-4588-8875-0D6D6572BC09}" presName="LevelTwoTextNode" presStyleLbl="node2" presStyleIdx="0" presStyleCnt="5" custScaleX="537518" custLinFactNeighborX="-2224" custLinFactNeighborY="-1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9C9D86-84A6-4F90-8EDA-6B86F52121E7}" type="pres">
      <dgm:prSet presAssocID="{7E7CD5F3-43F5-4588-8875-0D6D6572BC09}" presName="level3hierChild" presStyleCnt="0"/>
      <dgm:spPr/>
      <dgm:t>
        <a:bodyPr/>
        <a:lstStyle/>
        <a:p>
          <a:endParaRPr lang="ru-RU"/>
        </a:p>
      </dgm:t>
    </dgm:pt>
    <dgm:pt modelId="{F107AD4D-42ED-4781-8510-257185F72CE6}" type="pres">
      <dgm:prSet presAssocID="{28F4A14A-D501-4FCF-A4A8-054B4CC8BB88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2D7A6CFD-EA4A-435C-93D7-6F056FF058AC}" type="pres">
      <dgm:prSet presAssocID="{28F4A14A-D501-4FCF-A4A8-054B4CC8BB88}" presName="connTx" presStyleLbl="parChTrans1D2" presStyleIdx="1" presStyleCnt="5"/>
      <dgm:spPr/>
      <dgm:t>
        <a:bodyPr/>
        <a:lstStyle/>
        <a:p>
          <a:endParaRPr lang="ru-RU"/>
        </a:p>
      </dgm:t>
    </dgm:pt>
    <dgm:pt modelId="{4AF0C908-3B43-4C60-9649-D35849FA9FA1}" type="pres">
      <dgm:prSet presAssocID="{1EDDBA52-5590-4E10-A9EC-E54ECAFD9A21}" presName="root2" presStyleCnt="0"/>
      <dgm:spPr/>
      <dgm:t>
        <a:bodyPr/>
        <a:lstStyle/>
        <a:p>
          <a:endParaRPr lang="ru-RU"/>
        </a:p>
      </dgm:t>
    </dgm:pt>
    <dgm:pt modelId="{6A4C861C-831C-4271-B050-3E1CE4527EBB}" type="pres">
      <dgm:prSet presAssocID="{1EDDBA52-5590-4E10-A9EC-E54ECAFD9A21}" presName="LevelTwoTextNode" presStyleLbl="node2" presStyleIdx="1" presStyleCnt="5" custScaleX="537518" custScaleY="113599" custLinFactNeighborX="-2224" custLinFactNeighborY="98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B13E8D-321F-4D07-8E26-135197E0AB33}" type="pres">
      <dgm:prSet presAssocID="{1EDDBA52-5590-4E10-A9EC-E54ECAFD9A21}" presName="level3hierChild" presStyleCnt="0"/>
      <dgm:spPr/>
      <dgm:t>
        <a:bodyPr/>
        <a:lstStyle/>
        <a:p>
          <a:endParaRPr lang="ru-RU"/>
        </a:p>
      </dgm:t>
    </dgm:pt>
    <dgm:pt modelId="{6467796D-38F8-4FEF-B6FF-DF504F291F0F}" type="pres">
      <dgm:prSet presAssocID="{9F77CF82-DB0A-462D-9BC9-B83398906CEA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E3182A01-0E39-406F-A643-2DF3CD1C9143}" type="pres">
      <dgm:prSet presAssocID="{9F77CF82-DB0A-462D-9BC9-B83398906CEA}" presName="connTx" presStyleLbl="parChTrans1D2" presStyleIdx="2" presStyleCnt="5"/>
      <dgm:spPr/>
      <dgm:t>
        <a:bodyPr/>
        <a:lstStyle/>
        <a:p>
          <a:endParaRPr lang="ru-RU"/>
        </a:p>
      </dgm:t>
    </dgm:pt>
    <dgm:pt modelId="{353D313A-5C35-4792-A9A8-280D3C12F8FA}" type="pres">
      <dgm:prSet presAssocID="{F7A63DD1-4692-422F-BEC1-079EB519CCB6}" presName="root2" presStyleCnt="0"/>
      <dgm:spPr/>
      <dgm:t>
        <a:bodyPr/>
        <a:lstStyle/>
        <a:p>
          <a:endParaRPr lang="ru-RU"/>
        </a:p>
      </dgm:t>
    </dgm:pt>
    <dgm:pt modelId="{79E0E787-D9A5-450A-BDE3-B792109C0397}" type="pres">
      <dgm:prSet presAssocID="{F7A63DD1-4692-422F-BEC1-079EB519CCB6}" presName="LevelTwoTextNode" presStyleLbl="node2" presStyleIdx="2" presStyleCnt="5" custScaleX="537518" custLinFactNeighborX="-1668" custLinFactNeighborY="-1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90955C-1B14-486F-BFCA-D31DA3A2FADD}" type="pres">
      <dgm:prSet presAssocID="{F7A63DD1-4692-422F-BEC1-079EB519CCB6}" presName="level3hierChild" presStyleCnt="0"/>
      <dgm:spPr/>
      <dgm:t>
        <a:bodyPr/>
        <a:lstStyle/>
        <a:p>
          <a:endParaRPr lang="ru-RU"/>
        </a:p>
      </dgm:t>
    </dgm:pt>
    <dgm:pt modelId="{96D30D5E-2524-41BB-B30F-437116BBF5B6}" type="pres">
      <dgm:prSet presAssocID="{C7AB4871-5D13-497B-A9D5-3AADC81F960C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532C7A69-2930-475B-B0F8-FB8A602BBCBD}" type="pres">
      <dgm:prSet presAssocID="{C7AB4871-5D13-497B-A9D5-3AADC81F960C}" presName="connTx" presStyleLbl="parChTrans1D2" presStyleIdx="3" presStyleCnt="5"/>
      <dgm:spPr/>
      <dgm:t>
        <a:bodyPr/>
        <a:lstStyle/>
        <a:p>
          <a:endParaRPr lang="ru-RU"/>
        </a:p>
      </dgm:t>
    </dgm:pt>
    <dgm:pt modelId="{F07982D0-B5E4-47B4-8527-4FC6F36B39FB}" type="pres">
      <dgm:prSet presAssocID="{64808F5F-1337-45FE-8439-F1A99D3DA353}" presName="root2" presStyleCnt="0"/>
      <dgm:spPr/>
      <dgm:t>
        <a:bodyPr/>
        <a:lstStyle/>
        <a:p>
          <a:endParaRPr lang="ru-RU"/>
        </a:p>
      </dgm:t>
    </dgm:pt>
    <dgm:pt modelId="{6418059D-A9CB-46DF-A8D9-5B6E0DBF0817}" type="pres">
      <dgm:prSet presAssocID="{64808F5F-1337-45FE-8439-F1A99D3DA353}" presName="LevelTwoTextNode" presStyleLbl="node2" presStyleIdx="3" presStyleCnt="5" custScaleX="5375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4A9527-87BD-48AD-A41F-5DB4756DA296}" type="pres">
      <dgm:prSet presAssocID="{64808F5F-1337-45FE-8439-F1A99D3DA353}" presName="level3hierChild" presStyleCnt="0"/>
      <dgm:spPr/>
      <dgm:t>
        <a:bodyPr/>
        <a:lstStyle/>
        <a:p>
          <a:endParaRPr lang="ru-RU"/>
        </a:p>
      </dgm:t>
    </dgm:pt>
    <dgm:pt modelId="{721AAD27-E4BF-4867-9DF9-A33CC4B5D1C3}" type="pres">
      <dgm:prSet presAssocID="{205AF9BD-61C5-46CE-B315-BBB2C968AC52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D615BE14-963E-4F31-A287-67DC54DBDF78}" type="pres">
      <dgm:prSet presAssocID="{205AF9BD-61C5-46CE-B315-BBB2C968AC52}" presName="connTx" presStyleLbl="parChTrans1D2" presStyleIdx="4" presStyleCnt="5"/>
      <dgm:spPr/>
      <dgm:t>
        <a:bodyPr/>
        <a:lstStyle/>
        <a:p>
          <a:endParaRPr lang="ru-RU"/>
        </a:p>
      </dgm:t>
    </dgm:pt>
    <dgm:pt modelId="{7463C747-4792-4597-A1CA-5E2E54726E94}" type="pres">
      <dgm:prSet presAssocID="{F488A2EC-A357-4613-901B-0E0295B9FA3D}" presName="root2" presStyleCnt="0"/>
      <dgm:spPr/>
      <dgm:t>
        <a:bodyPr/>
        <a:lstStyle/>
        <a:p>
          <a:endParaRPr lang="ru-RU"/>
        </a:p>
      </dgm:t>
    </dgm:pt>
    <dgm:pt modelId="{127F745A-D540-4A84-989F-38ED894BD9D0}" type="pres">
      <dgm:prSet presAssocID="{F488A2EC-A357-4613-901B-0E0295B9FA3D}" presName="LevelTwoTextNode" presStyleLbl="node2" presStyleIdx="4" presStyleCnt="5" custScaleX="537518" custLinFactNeighborX="2965" custLinFactNeighborY="1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5320E0-820E-425D-84DB-4D708BB2397E}" type="pres">
      <dgm:prSet presAssocID="{F488A2EC-A357-4613-901B-0E0295B9FA3D}" presName="level3hierChild" presStyleCnt="0"/>
      <dgm:spPr/>
      <dgm:t>
        <a:bodyPr/>
        <a:lstStyle/>
        <a:p>
          <a:endParaRPr lang="ru-RU"/>
        </a:p>
      </dgm:t>
    </dgm:pt>
  </dgm:ptLst>
  <dgm:cxnLst>
    <dgm:cxn modelId="{410ED8FF-BFE2-4907-B6F5-16B435365E6D}" type="presOf" srcId="{7E7CD5F3-43F5-4588-8875-0D6D6572BC09}" destId="{37614B76-8FE6-4E53-9D08-34C52E34340E}" srcOrd="0" destOrd="0" presId="urn:microsoft.com/office/officeart/2005/8/layout/hierarchy2"/>
    <dgm:cxn modelId="{146FC695-378E-4172-86FD-07610EF1E20B}" type="presOf" srcId="{1EDDBA52-5590-4E10-A9EC-E54ECAFD9A21}" destId="{6A4C861C-831C-4271-B050-3E1CE4527EBB}" srcOrd="0" destOrd="0" presId="urn:microsoft.com/office/officeart/2005/8/layout/hierarchy2"/>
    <dgm:cxn modelId="{480119B9-5EF8-480C-A494-88646CCD7A62}" type="presOf" srcId="{205AF9BD-61C5-46CE-B315-BBB2C968AC52}" destId="{721AAD27-E4BF-4867-9DF9-A33CC4B5D1C3}" srcOrd="0" destOrd="0" presId="urn:microsoft.com/office/officeart/2005/8/layout/hierarchy2"/>
    <dgm:cxn modelId="{80CA3DEC-AB34-4B0B-967A-7D400FCEEF34}" type="presOf" srcId="{3F43B922-38BD-4601-935B-C119BD15FA11}" destId="{7EAAAD20-BFED-40A0-9423-5CA9987210A4}" srcOrd="1" destOrd="0" presId="urn:microsoft.com/office/officeart/2005/8/layout/hierarchy2"/>
    <dgm:cxn modelId="{BF6FF122-332C-4D80-9474-2763127D0400}" type="presOf" srcId="{64808F5F-1337-45FE-8439-F1A99D3DA353}" destId="{6418059D-A9CB-46DF-A8D9-5B6E0DBF0817}" srcOrd="0" destOrd="0" presId="urn:microsoft.com/office/officeart/2005/8/layout/hierarchy2"/>
    <dgm:cxn modelId="{0D0A39C4-5D28-4642-9F09-52D0E773478C}" srcId="{14DE6834-2D91-4771-9BCC-E1886C6D6BE6}" destId="{7E7CD5F3-43F5-4588-8875-0D6D6572BC09}" srcOrd="0" destOrd="0" parTransId="{3F43B922-38BD-4601-935B-C119BD15FA11}" sibTransId="{43CD48FA-1F17-484F-B438-92F7522F7044}"/>
    <dgm:cxn modelId="{A2908701-4BA9-4DC2-9A58-A42CA449FFBD}" type="presOf" srcId="{14DE6834-2D91-4771-9BCC-E1886C6D6BE6}" destId="{8AEAE49F-A6C5-41F0-91A9-C5CD5F233B0D}" srcOrd="0" destOrd="0" presId="urn:microsoft.com/office/officeart/2005/8/layout/hierarchy2"/>
    <dgm:cxn modelId="{DD822884-0280-4CAF-90D8-F969278F7EA5}" type="presOf" srcId="{C7AB4871-5D13-497B-A9D5-3AADC81F960C}" destId="{532C7A69-2930-475B-B0F8-FB8A602BBCBD}" srcOrd="1" destOrd="0" presId="urn:microsoft.com/office/officeart/2005/8/layout/hierarchy2"/>
    <dgm:cxn modelId="{8E95497F-A881-42F3-AAFE-5FE520CC5B0D}" type="presOf" srcId="{F7A63DD1-4692-422F-BEC1-079EB519CCB6}" destId="{79E0E787-D9A5-450A-BDE3-B792109C0397}" srcOrd="0" destOrd="0" presId="urn:microsoft.com/office/officeart/2005/8/layout/hierarchy2"/>
    <dgm:cxn modelId="{A72809ED-5C2F-41A7-9AF0-043E1D899F6D}" srcId="{14DE6834-2D91-4771-9BCC-E1886C6D6BE6}" destId="{F7A63DD1-4692-422F-BEC1-079EB519CCB6}" srcOrd="2" destOrd="0" parTransId="{9F77CF82-DB0A-462D-9BC9-B83398906CEA}" sibTransId="{8518CBD9-40A0-4B99-9A90-F2E37DB5DB46}"/>
    <dgm:cxn modelId="{F5E5CF11-AA39-4364-912C-56E494C85FB0}" type="presOf" srcId="{F488A2EC-A357-4613-901B-0E0295B9FA3D}" destId="{127F745A-D540-4A84-989F-38ED894BD9D0}" srcOrd="0" destOrd="0" presId="urn:microsoft.com/office/officeart/2005/8/layout/hierarchy2"/>
    <dgm:cxn modelId="{6AA41ADF-D885-4DED-905B-DD6D220E8A8D}" srcId="{14DE6834-2D91-4771-9BCC-E1886C6D6BE6}" destId="{1EDDBA52-5590-4E10-A9EC-E54ECAFD9A21}" srcOrd="1" destOrd="0" parTransId="{28F4A14A-D501-4FCF-A4A8-054B4CC8BB88}" sibTransId="{80960DC8-F3CE-4211-9BF4-E4933130FFA8}"/>
    <dgm:cxn modelId="{0EE2AF5C-6EF0-490E-881B-C0A625B43785}" type="presOf" srcId="{3F43B922-38BD-4601-935B-C119BD15FA11}" destId="{68B3BD2A-F722-44CF-9D85-44BF5E80FDAC}" srcOrd="0" destOrd="0" presId="urn:microsoft.com/office/officeart/2005/8/layout/hierarchy2"/>
    <dgm:cxn modelId="{432A41AF-966B-4A43-AAA5-D8D5216A9634}" type="presOf" srcId="{9F77CF82-DB0A-462D-9BC9-B83398906CEA}" destId="{E3182A01-0E39-406F-A643-2DF3CD1C9143}" srcOrd="1" destOrd="0" presId="urn:microsoft.com/office/officeart/2005/8/layout/hierarchy2"/>
    <dgm:cxn modelId="{808D556B-B002-49DB-9E74-41BF559E20CB}" type="presOf" srcId="{205AF9BD-61C5-46CE-B315-BBB2C968AC52}" destId="{D615BE14-963E-4F31-A287-67DC54DBDF78}" srcOrd="1" destOrd="0" presId="urn:microsoft.com/office/officeart/2005/8/layout/hierarchy2"/>
    <dgm:cxn modelId="{03C2CFC4-F40B-4D84-B9F9-651FC29D7BF1}" type="presOf" srcId="{6C55CC4C-570C-44D8-9BF3-036385A40FF7}" destId="{481E9EFF-EC98-4AF7-A956-7C515CA15715}" srcOrd="0" destOrd="0" presId="urn:microsoft.com/office/officeart/2005/8/layout/hierarchy2"/>
    <dgm:cxn modelId="{9BD806F6-AF42-4464-8C9B-21DA94BEC634}" srcId="{14DE6834-2D91-4771-9BCC-E1886C6D6BE6}" destId="{64808F5F-1337-45FE-8439-F1A99D3DA353}" srcOrd="3" destOrd="0" parTransId="{C7AB4871-5D13-497B-A9D5-3AADC81F960C}" sibTransId="{F0AEF2E5-9C03-4DCD-9432-832BC5055E63}"/>
    <dgm:cxn modelId="{C7CDC8E8-F33D-4076-96E1-66CD3A0397E3}" type="presOf" srcId="{28F4A14A-D501-4FCF-A4A8-054B4CC8BB88}" destId="{2D7A6CFD-EA4A-435C-93D7-6F056FF058AC}" srcOrd="1" destOrd="0" presId="urn:microsoft.com/office/officeart/2005/8/layout/hierarchy2"/>
    <dgm:cxn modelId="{93B23CC4-976C-4454-A1A5-DB0D9EE5995D}" type="presOf" srcId="{C7AB4871-5D13-497B-A9D5-3AADC81F960C}" destId="{96D30D5E-2524-41BB-B30F-437116BBF5B6}" srcOrd="0" destOrd="0" presId="urn:microsoft.com/office/officeart/2005/8/layout/hierarchy2"/>
    <dgm:cxn modelId="{CE2D6975-8426-4558-8EB0-DB6B898C3D97}" srcId="{6C55CC4C-570C-44D8-9BF3-036385A40FF7}" destId="{14DE6834-2D91-4771-9BCC-E1886C6D6BE6}" srcOrd="0" destOrd="0" parTransId="{31FB8BB1-C147-46C6-B600-32A3045D8B22}" sibTransId="{7DE330B1-0D2A-40C9-8062-5E8552E2512C}"/>
    <dgm:cxn modelId="{421CB982-C9A0-49FB-85F6-DFECF8D2C931}" type="presOf" srcId="{9F77CF82-DB0A-462D-9BC9-B83398906CEA}" destId="{6467796D-38F8-4FEF-B6FF-DF504F291F0F}" srcOrd="0" destOrd="0" presId="urn:microsoft.com/office/officeart/2005/8/layout/hierarchy2"/>
    <dgm:cxn modelId="{D8C38B63-310B-4BC5-8B1C-DA424517D068}" type="presOf" srcId="{28F4A14A-D501-4FCF-A4A8-054B4CC8BB88}" destId="{F107AD4D-42ED-4781-8510-257185F72CE6}" srcOrd="0" destOrd="0" presId="urn:microsoft.com/office/officeart/2005/8/layout/hierarchy2"/>
    <dgm:cxn modelId="{5F7D53B3-635B-4CF6-A7B6-EA277ABD80F2}" srcId="{14DE6834-2D91-4771-9BCC-E1886C6D6BE6}" destId="{F488A2EC-A357-4613-901B-0E0295B9FA3D}" srcOrd="4" destOrd="0" parTransId="{205AF9BD-61C5-46CE-B315-BBB2C968AC52}" sibTransId="{3910EDFA-1547-41FE-965A-443F09517A0A}"/>
    <dgm:cxn modelId="{66282672-9AFE-4926-B2BF-83B6194C84AB}" type="presParOf" srcId="{481E9EFF-EC98-4AF7-A956-7C515CA15715}" destId="{E52CD5F6-F0DD-451D-8AEC-7555547D4F2B}" srcOrd="0" destOrd="0" presId="urn:microsoft.com/office/officeart/2005/8/layout/hierarchy2"/>
    <dgm:cxn modelId="{0AAE1E06-26F5-426E-A27A-BAD659795F52}" type="presParOf" srcId="{E52CD5F6-F0DD-451D-8AEC-7555547D4F2B}" destId="{8AEAE49F-A6C5-41F0-91A9-C5CD5F233B0D}" srcOrd="0" destOrd="0" presId="urn:microsoft.com/office/officeart/2005/8/layout/hierarchy2"/>
    <dgm:cxn modelId="{7974621F-F602-4B16-B882-4655BB1D7FCD}" type="presParOf" srcId="{E52CD5F6-F0DD-451D-8AEC-7555547D4F2B}" destId="{DB8297C1-21BB-473E-AC33-B651616F1177}" srcOrd="1" destOrd="0" presId="urn:microsoft.com/office/officeart/2005/8/layout/hierarchy2"/>
    <dgm:cxn modelId="{F8F95122-AB51-4C3C-BE46-1DB092572646}" type="presParOf" srcId="{DB8297C1-21BB-473E-AC33-B651616F1177}" destId="{68B3BD2A-F722-44CF-9D85-44BF5E80FDAC}" srcOrd="0" destOrd="0" presId="urn:microsoft.com/office/officeart/2005/8/layout/hierarchy2"/>
    <dgm:cxn modelId="{E4F1AFC6-4634-4FF0-A58D-8BC1CA25A33D}" type="presParOf" srcId="{68B3BD2A-F722-44CF-9D85-44BF5E80FDAC}" destId="{7EAAAD20-BFED-40A0-9423-5CA9987210A4}" srcOrd="0" destOrd="0" presId="urn:microsoft.com/office/officeart/2005/8/layout/hierarchy2"/>
    <dgm:cxn modelId="{608BAC83-2E1A-4F5E-B8B0-92CF1AC8FE8D}" type="presParOf" srcId="{DB8297C1-21BB-473E-AC33-B651616F1177}" destId="{76A56E22-B11B-4E9A-9ECE-773254AF23DE}" srcOrd="1" destOrd="0" presId="urn:microsoft.com/office/officeart/2005/8/layout/hierarchy2"/>
    <dgm:cxn modelId="{BBF16ABF-3C4D-49FA-BC55-A46118870AB5}" type="presParOf" srcId="{76A56E22-B11B-4E9A-9ECE-773254AF23DE}" destId="{37614B76-8FE6-4E53-9D08-34C52E34340E}" srcOrd="0" destOrd="0" presId="urn:microsoft.com/office/officeart/2005/8/layout/hierarchy2"/>
    <dgm:cxn modelId="{41BEC17A-C032-4ADE-9617-98A271651413}" type="presParOf" srcId="{76A56E22-B11B-4E9A-9ECE-773254AF23DE}" destId="{A09C9D86-84A6-4F90-8EDA-6B86F52121E7}" srcOrd="1" destOrd="0" presId="urn:microsoft.com/office/officeart/2005/8/layout/hierarchy2"/>
    <dgm:cxn modelId="{A8154589-CAD8-40E3-853B-8E32B787191C}" type="presParOf" srcId="{DB8297C1-21BB-473E-AC33-B651616F1177}" destId="{F107AD4D-42ED-4781-8510-257185F72CE6}" srcOrd="2" destOrd="0" presId="urn:microsoft.com/office/officeart/2005/8/layout/hierarchy2"/>
    <dgm:cxn modelId="{0976C75B-B595-467B-81F7-4AF7B5BCF72C}" type="presParOf" srcId="{F107AD4D-42ED-4781-8510-257185F72CE6}" destId="{2D7A6CFD-EA4A-435C-93D7-6F056FF058AC}" srcOrd="0" destOrd="0" presId="urn:microsoft.com/office/officeart/2005/8/layout/hierarchy2"/>
    <dgm:cxn modelId="{75E2A7B0-D13A-4C25-924A-2513429D67B7}" type="presParOf" srcId="{DB8297C1-21BB-473E-AC33-B651616F1177}" destId="{4AF0C908-3B43-4C60-9649-D35849FA9FA1}" srcOrd="3" destOrd="0" presId="urn:microsoft.com/office/officeart/2005/8/layout/hierarchy2"/>
    <dgm:cxn modelId="{490726F7-E561-4019-A1D7-0F41ECC041C2}" type="presParOf" srcId="{4AF0C908-3B43-4C60-9649-D35849FA9FA1}" destId="{6A4C861C-831C-4271-B050-3E1CE4527EBB}" srcOrd="0" destOrd="0" presId="urn:microsoft.com/office/officeart/2005/8/layout/hierarchy2"/>
    <dgm:cxn modelId="{48A658A6-939F-41DB-8AE3-51673A9A7CBC}" type="presParOf" srcId="{4AF0C908-3B43-4C60-9649-D35849FA9FA1}" destId="{5DB13E8D-321F-4D07-8E26-135197E0AB33}" srcOrd="1" destOrd="0" presId="urn:microsoft.com/office/officeart/2005/8/layout/hierarchy2"/>
    <dgm:cxn modelId="{D2F33268-F0B6-4F7E-BAD5-7BBB6C65EC82}" type="presParOf" srcId="{DB8297C1-21BB-473E-AC33-B651616F1177}" destId="{6467796D-38F8-4FEF-B6FF-DF504F291F0F}" srcOrd="4" destOrd="0" presId="urn:microsoft.com/office/officeart/2005/8/layout/hierarchy2"/>
    <dgm:cxn modelId="{5C1DE0C7-BF3F-45B9-8D64-63C3A16969CF}" type="presParOf" srcId="{6467796D-38F8-4FEF-B6FF-DF504F291F0F}" destId="{E3182A01-0E39-406F-A643-2DF3CD1C9143}" srcOrd="0" destOrd="0" presId="urn:microsoft.com/office/officeart/2005/8/layout/hierarchy2"/>
    <dgm:cxn modelId="{E97B2D4A-4DAE-4849-BCEA-F61D0E854582}" type="presParOf" srcId="{DB8297C1-21BB-473E-AC33-B651616F1177}" destId="{353D313A-5C35-4792-A9A8-280D3C12F8FA}" srcOrd="5" destOrd="0" presId="urn:microsoft.com/office/officeart/2005/8/layout/hierarchy2"/>
    <dgm:cxn modelId="{5F205D58-8B65-42B4-8A99-897FA63EB932}" type="presParOf" srcId="{353D313A-5C35-4792-A9A8-280D3C12F8FA}" destId="{79E0E787-D9A5-450A-BDE3-B792109C0397}" srcOrd="0" destOrd="0" presId="urn:microsoft.com/office/officeart/2005/8/layout/hierarchy2"/>
    <dgm:cxn modelId="{3CF8FDC2-B88E-4FB9-84CF-E3602ABF6F27}" type="presParOf" srcId="{353D313A-5C35-4792-A9A8-280D3C12F8FA}" destId="{2690955C-1B14-486F-BFCA-D31DA3A2FADD}" srcOrd="1" destOrd="0" presId="urn:microsoft.com/office/officeart/2005/8/layout/hierarchy2"/>
    <dgm:cxn modelId="{A26B16D6-A649-4D71-94DE-2465218CE6CB}" type="presParOf" srcId="{DB8297C1-21BB-473E-AC33-B651616F1177}" destId="{96D30D5E-2524-41BB-B30F-437116BBF5B6}" srcOrd="6" destOrd="0" presId="urn:microsoft.com/office/officeart/2005/8/layout/hierarchy2"/>
    <dgm:cxn modelId="{3696B259-3812-4C96-81F7-86EEC698F856}" type="presParOf" srcId="{96D30D5E-2524-41BB-B30F-437116BBF5B6}" destId="{532C7A69-2930-475B-B0F8-FB8A602BBCBD}" srcOrd="0" destOrd="0" presId="urn:microsoft.com/office/officeart/2005/8/layout/hierarchy2"/>
    <dgm:cxn modelId="{758E0FE3-E04B-460F-A859-DA3955B4C9A5}" type="presParOf" srcId="{DB8297C1-21BB-473E-AC33-B651616F1177}" destId="{F07982D0-B5E4-47B4-8527-4FC6F36B39FB}" srcOrd="7" destOrd="0" presId="urn:microsoft.com/office/officeart/2005/8/layout/hierarchy2"/>
    <dgm:cxn modelId="{C99B5CE9-8F1C-4D47-AB3F-E412C0443266}" type="presParOf" srcId="{F07982D0-B5E4-47B4-8527-4FC6F36B39FB}" destId="{6418059D-A9CB-46DF-A8D9-5B6E0DBF0817}" srcOrd="0" destOrd="0" presId="urn:microsoft.com/office/officeart/2005/8/layout/hierarchy2"/>
    <dgm:cxn modelId="{8FFEEFA1-0D48-4E31-8B1C-B6C286AB985C}" type="presParOf" srcId="{F07982D0-B5E4-47B4-8527-4FC6F36B39FB}" destId="{474A9527-87BD-48AD-A41F-5DB4756DA296}" srcOrd="1" destOrd="0" presId="urn:microsoft.com/office/officeart/2005/8/layout/hierarchy2"/>
    <dgm:cxn modelId="{5E7DB2F4-8C91-4563-AFC8-E734FA1737A0}" type="presParOf" srcId="{DB8297C1-21BB-473E-AC33-B651616F1177}" destId="{721AAD27-E4BF-4867-9DF9-A33CC4B5D1C3}" srcOrd="8" destOrd="0" presId="urn:microsoft.com/office/officeart/2005/8/layout/hierarchy2"/>
    <dgm:cxn modelId="{5730315F-2D21-4D00-ADAB-F71EC68BF656}" type="presParOf" srcId="{721AAD27-E4BF-4867-9DF9-A33CC4B5D1C3}" destId="{D615BE14-963E-4F31-A287-67DC54DBDF78}" srcOrd="0" destOrd="0" presId="urn:microsoft.com/office/officeart/2005/8/layout/hierarchy2"/>
    <dgm:cxn modelId="{09FFF98F-E2F9-4BE9-92F6-47C1E14B6475}" type="presParOf" srcId="{DB8297C1-21BB-473E-AC33-B651616F1177}" destId="{7463C747-4792-4597-A1CA-5E2E54726E94}" srcOrd="9" destOrd="0" presId="urn:microsoft.com/office/officeart/2005/8/layout/hierarchy2"/>
    <dgm:cxn modelId="{1C142A38-8579-4168-A7D1-2218810D758A}" type="presParOf" srcId="{7463C747-4792-4597-A1CA-5E2E54726E94}" destId="{127F745A-D540-4A84-989F-38ED894BD9D0}" srcOrd="0" destOrd="0" presId="urn:microsoft.com/office/officeart/2005/8/layout/hierarchy2"/>
    <dgm:cxn modelId="{30EDDFBE-4A18-4440-AFF0-7FBB1D1A0A87}" type="presParOf" srcId="{7463C747-4792-4597-A1CA-5E2E54726E94}" destId="{105320E0-820E-425D-84DB-4D708BB2397E}" srcOrd="1" destOrd="0" presId="urn:microsoft.com/office/officeart/2005/8/layout/hierarchy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67525" y="457200"/>
            <a:ext cx="2058988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6029325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113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457200"/>
            <a:ext cx="8240713" cy="5638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113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3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23813" y="-141288"/>
            <a:ext cx="9167813" cy="6999288"/>
            <a:chOff x="-15" y="-89"/>
            <a:chExt cx="5775" cy="4409"/>
          </a:xfrm>
        </p:grpSpPr>
        <p:sp>
          <p:nvSpPr>
            <p:cNvPr id="63491" name="Rectangle 3"/>
            <p:cNvSpPr>
              <a:spLocks noChangeArrowheads="1"/>
            </p:cNvSpPr>
            <p:nvPr userDrawn="1"/>
          </p:nvSpPr>
          <p:spPr bwMode="ltGray">
            <a:xfrm>
              <a:off x="0" y="301"/>
              <a:ext cx="5760" cy="72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492" name="Rectangle 4" descr="Cacback"/>
            <p:cNvSpPr>
              <a:spLocks noChangeArrowheads="1"/>
            </p:cNvSpPr>
            <p:nvPr userDrawn="1"/>
          </p:nvSpPr>
          <p:spPr bwMode="ltGray">
            <a:xfrm>
              <a:off x="0" y="0"/>
              <a:ext cx="1119" cy="4320"/>
            </a:xfrm>
            <a:prstGeom prst="rect">
              <a:avLst/>
            </a:prstGeom>
            <a:blipFill dpi="0" rotWithShape="0">
              <a:blip r:embed="rId16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-15" y="-89"/>
              <a:ext cx="5295" cy="785"/>
              <a:chOff x="20" y="-89"/>
              <a:chExt cx="5295" cy="785"/>
            </a:xfrm>
          </p:grpSpPr>
          <p:sp>
            <p:nvSpPr>
              <p:cNvPr id="63494" name="Freeform 6"/>
              <p:cNvSpPr>
                <a:spLocks/>
              </p:cNvSpPr>
              <p:nvPr userDrawn="1"/>
            </p:nvSpPr>
            <p:spPr bwMode="auto">
              <a:xfrm rot="-507431">
                <a:off x="20" y="524"/>
                <a:ext cx="1059" cy="172"/>
              </a:xfrm>
              <a:custGeom>
                <a:avLst/>
                <a:gdLst/>
                <a:ahLst/>
                <a:cxnLst>
                  <a:cxn ang="0">
                    <a:pos x="1059" y="0"/>
                  </a:cxn>
                  <a:cxn ang="0">
                    <a:pos x="147" y="144"/>
                  </a:cxn>
                  <a:cxn ang="0">
                    <a:pos x="177" y="171"/>
                  </a:cxn>
                  <a:cxn ang="0">
                    <a:pos x="1059" y="24"/>
                  </a:cxn>
                  <a:cxn ang="0">
                    <a:pos x="1059" y="0"/>
                  </a:cxn>
                </a:cxnLst>
                <a:rect l="0" t="0" r="r" b="b"/>
                <a:pathLst>
                  <a:path w="1059" h="172">
                    <a:moveTo>
                      <a:pt x="1059" y="0"/>
                    </a:moveTo>
                    <a:cubicBezTo>
                      <a:pt x="543" y="45"/>
                      <a:pt x="291" y="112"/>
                      <a:pt x="147" y="144"/>
                    </a:cubicBezTo>
                    <a:cubicBezTo>
                      <a:pt x="0" y="172"/>
                      <a:pt x="153" y="147"/>
                      <a:pt x="177" y="171"/>
                    </a:cubicBezTo>
                    <a:cubicBezTo>
                      <a:pt x="329" y="151"/>
                      <a:pt x="339" y="99"/>
                      <a:pt x="1059" y="24"/>
                    </a:cubicBezTo>
                    <a:cubicBezTo>
                      <a:pt x="1059" y="24"/>
                      <a:pt x="1059" y="0"/>
                      <a:pt x="1059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495" name="Freeform 7"/>
              <p:cNvSpPr>
                <a:spLocks/>
              </p:cNvSpPr>
              <p:nvPr userDrawn="1"/>
            </p:nvSpPr>
            <p:spPr bwMode="auto">
              <a:xfrm rot="-507431">
                <a:off x="1193" y="-89"/>
                <a:ext cx="4122" cy="630"/>
              </a:xfrm>
              <a:custGeom>
                <a:avLst/>
                <a:gdLst/>
                <a:ahLst/>
                <a:cxnLst>
                  <a:cxn ang="0">
                    <a:pos x="0" y="204"/>
                  </a:cxn>
                  <a:cxn ang="0">
                    <a:pos x="3544" y="348"/>
                  </a:cxn>
                  <a:cxn ang="0">
                    <a:pos x="3680" y="630"/>
                  </a:cxn>
                  <a:cxn ang="0">
                    <a:pos x="3616" y="624"/>
                  </a:cxn>
                  <a:cxn ang="0">
                    <a:pos x="3534" y="368"/>
                  </a:cxn>
                  <a:cxn ang="0">
                    <a:pos x="17" y="231"/>
                  </a:cxn>
                  <a:cxn ang="0">
                    <a:pos x="0" y="204"/>
                  </a:cxn>
                </a:cxnLst>
                <a:rect l="0" t="0" r="r" b="b"/>
                <a:pathLst>
                  <a:path w="4122" h="630">
                    <a:moveTo>
                      <a:pt x="0" y="204"/>
                    </a:moveTo>
                    <a:cubicBezTo>
                      <a:pt x="255" y="198"/>
                      <a:pt x="1686" y="0"/>
                      <a:pt x="3544" y="348"/>
                    </a:cubicBezTo>
                    <a:cubicBezTo>
                      <a:pt x="4122" y="464"/>
                      <a:pt x="3754" y="614"/>
                      <a:pt x="3680" y="630"/>
                    </a:cubicBezTo>
                    <a:cubicBezTo>
                      <a:pt x="3680" y="630"/>
                      <a:pt x="3642" y="626"/>
                      <a:pt x="3616" y="624"/>
                    </a:cubicBezTo>
                    <a:cubicBezTo>
                      <a:pt x="3678" y="612"/>
                      <a:pt x="4118" y="488"/>
                      <a:pt x="3534" y="368"/>
                    </a:cubicBezTo>
                    <a:cubicBezTo>
                      <a:pt x="2029" y="98"/>
                      <a:pt x="696" y="156"/>
                      <a:pt x="17" y="231"/>
                    </a:cubicBezTo>
                    <a:cubicBezTo>
                      <a:pt x="17" y="231"/>
                      <a:pt x="0" y="204"/>
                      <a:pt x="0" y="204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4" name="Group 8"/>
              <p:cNvGrpSpPr>
                <a:grpSpLocks/>
              </p:cNvGrpSpPr>
              <p:nvPr userDrawn="1"/>
            </p:nvGrpSpPr>
            <p:grpSpPr bwMode="auto">
              <a:xfrm>
                <a:off x="1033" y="326"/>
                <a:ext cx="192" cy="192"/>
                <a:chOff x="1033" y="326"/>
                <a:chExt cx="192" cy="192"/>
              </a:xfrm>
            </p:grpSpPr>
            <p:sp>
              <p:nvSpPr>
                <p:cNvPr id="63497" name="Oval 9"/>
                <p:cNvSpPr>
                  <a:spLocks noChangeArrowheads="1"/>
                </p:cNvSpPr>
                <p:nvPr/>
              </p:nvSpPr>
              <p:spPr bwMode="auto">
                <a:xfrm>
                  <a:off x="1033" y="326"/>
                  <a:ext cx="192" cy="19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3498" name="Oval 10"/>
                <p:cNvSpPr>
                  <a:spLocks noChangeArrowheads="1"/>
                </p:cNvSpPr>
                <p:nvPr/>
              </p:nvSpPr>
              <p:spPr bwMode="auto">
                <a:xfrm>
                  <a:off x="1129" y="377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3499" name="Oval 11"/>
                <p:cNvSpPr>
                  <a:spLocks noChangeArrowheads="1"/>
                </p:cNvSpPr>
                <p:nvPr/>
              </p:nvSpPr>
              <p:spPr bwMode="auto">
                <a:xfrm>
                  <a:off x="1063" y="350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3500" name="Oval 12"/>
                <p:cNvSpPr>
                  <a:spLocks noChangeArrowheads="1"/>
                </p:cNvSpPr>
                <p:nvPr/>
              </p:nvSpPr>
              <p:spPr bwMode="auto">
                <a:xfrm>
                  <a:off x="1063" y="404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3501" name="Oval 13"/>
                <p:cNvSpPr>
                  <a:spLocks noChangeArrowheads="1"/>
                </p:cNvSpPr>
                <p:nvPr/>
              </p:nvSpPr>
              <p:spPr bwMode="auto">
                <a:xfrm>
                  <a:off x="1108" y="422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3502" name="Oval 14"/>
                <p:cNvSpPr>
                  <a:spLocks noChangeArrowheads="1"/>
                </p:cNvSpPr>
                <p:nvPr/>
              </p:nvSpPr>
              <p:spPr bwMode="auto">
                <a:xfrm>
                  <a:off x="1168" y="416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3503" name="Oval 15"/>
                <p:cNvSpPr>
                  <a:spLocks noChangeArrowheads="1"/>
                </p:cNvSpPr>
                <p:nvPr/>
              </p:nvSpPr>
              <p:spPr bwMode="auto">
                <a:xfrm>
                  <a:off x="1120" y="461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3504" name="Oval 16"/>
                <p:cNvSpPr>
                  <a:spLocks noChangeArrowheads="1"/>
                </p:cNvSpPr>
                <p:nvPr/>
              </p:nvSpPr>
              <p:spPr bwMode="auto">
                <a:xfrm>
                  <a:off x="1063" y="452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3505" name="Oval 17"/>
                <p:cNvSpPr>
                  <a:spLocks noChangeArrowheads="1"/>
                </p:cNvSpPr>
                <p:nvPr/>
              </p:nvSpPr>
              <p:spPr bwMode="auto">
                <a:xfrm>
                  <a:off x="1117" y="329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63506" name="Rectangle 18"/>
            <p:cNvSpPr>
              <a:spLocks noChangeArrowheads="1"/>
            </p:cNvSpPr>
            <p:nvPr userDrawn="1"/>
          </p:nvSpPr>
          <p:spPr bwMode="white">
            <a:xfrm>
              <a:off x="426" y="1185"/>
              <a:ext cx="701" cy="313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7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1154113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3509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 Narrow" pitchFamily="34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63510" name="Rectangle 2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 Narrow" pitchFamily="34" charset="0"/>
              </a:defRPr>
            </a:lvl1pPr>
          </a:lstStyle>
          <a:p>
            <a:endParaRPr lang="ru-RU"/>
          </a:p>
        </p:txBody>
      </p:sp>
      <p:sp>
        <p:nvSpPr>
          <p:cNvPr id="63511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P spid="102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chart" Target="../charts/chart8.xml"/><Relationship Id="rId7" Type="http://schemas.openxmlformats.org/officeDocument/2006/relationships/image" Target="../media/image3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12" Type="http://schemas.openxmlformats.org/officeDocument/2006/relationships/image" Target="../media/image56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1.jpeg"/><Relationship Id="rId11" Type="http://schemas.openxmlformats.org/officeDocument/2006/relationships/oleObject" Target="../embeddings/_____Microsoft_Office_Excel_97-20031.xls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8.jpeg"/><Relationship Id="rId7" Type="http://schemas.openxmlformats.org/officeDocument/2006/relationships/image" Target="../media/image61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jpeg"/><Relationship Id="rId5" Type="http://schemas.openxmlformats.org/officeDocument/2006/relationships/image" Target="../media/image42.jpeg"/><Relationship Id="rId10" Type="http://schemas.openxmlformats.org/officeDocument/2006/relationships/image" Target="../media/image64.jpeg"/><Relationship Id="rId4" Type="http://schemas.openxmlformats.org/officeDocument/2006/relationships/image" Target="../media/image59.jpeg"/><Relationship Id="rId9" Type="http://schemas.openxmlformats.org/officeDocument/2006/relationships/image" Target="../media/image6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12" Type="http://schemas.openxmlformats.org/officeDocument/2006/relationships/image" Target="../media/image75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jpeg"/><Relationship Id="rId11" Type="http://schemas.openxmlformats.org/officeDocument/2006/relationships/image" Target="../media/image74.png"/><Relationship Id="rId5" Type="http://schemas.openxmlformats.org/officeDocument/2006/relationships/image" Target="../media/image68.jpeg"/><Relationship Id="rId10" Type="http://schemas.openxmlformats.org/officeDocument/2006/relationships/image" Target="../media/image73.jpeg"/><Relationship Id="rId4" Type="http://schemas.openxmlformats.org/officeDocument/2006/relationships/image" Target="../media/image67.jpeg"/><Relationship Id="rId9" Type="http://schemas.openxmlformats.org/officeDocument/2006/relationships/image" Target="../media/image7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8.jpeg"/><Relationship Id="rId4" Type="http://schemas.openxmlformats.org/officeDocument/2006/relationships/image" Target="../media/image7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diagramLayout" Target="../diagrams/layout6.xml"/><Relationship Id="rId7" Type="http://schemas.openxmlformats.org/officeDocument/2006/relationships/diagramLayout" Target="../diagrams/layout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diagramColors" Target="../diagrams/colors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&#1085;&#1072;&#1075;&#1088;&#1072;&#1076;&#1099;.docx" TargetMode="External"/><Relationship Id="rId3" Type="http://schemas.openxmlformats.org/officeDocument/2006/relationships/hyperlink" Target="&#1101;&#1089;&#1089;&#1077;.docx" TargetMode="External"/><Relationship Id="rId7" Type="http://schemas.openxmlformats.org/officeDocument/2006/relationships/slide" Target="slide15.xml"/><Relationship Id="rId2" Type="http://schemas.openxmlformats.org/officeDocument/2006/relationships/hyperlink" Target="&#1050;&#1072;&#1088;&#1090;&#1086;&#1095;&#1082;&#1072;%20&#1087;&#1088;&#1086;&#1092;&#1077;&#1089;&#1089;&#1080;&#1086;&#1085;&#1072;&#1083;&#1100;&#1085;&#1086;&#1075;&#1086;%20&#1088;&#1086;&#1089;&#1090;&#1072;%20&#1087;&#1077;&#1076;&#1072;&#1075;&#1086;&#1075;&#1072;.rtf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hyperlink" Target="&#1091;&#1088;&#1086;&#1082;.docx" TargetMode="External"/><Relationship Id="rId10" Type="http://schemas.openxmlformats.org/officeDocument/2006/relationships/image" Target="../media/image15.jpeg"/><Relationship Id="rId4" Type="http://schemas.openxmlformats.org/officeDocument/2006/relationships/hyperlink" Target="&#1086;&#1090;&#1095;&#1077;&#1090;%20&#1087;&#1086;%20&#1090;&#1077;&#1084;&#1077;%20&#1089;&#1072;&#1084;&#1086;&#1086;&#1073;&#1088;&#1072;&#1079;&#1086;&#1074;&#1072;&#1085;&#1080;&#1103;.doc" TargetMode="External"/><Relationship Id="rId9" Type="http://schemas.openxmlformats.org/officeDocument/2006/relationships/hyperlink" Target="&#1052;&#1080;&#1088;%20&#1084;&#1086;&#1080;&#1093;%20&#1091;&#1074;&#1083;&#1077;&#1095;&#1077;&#1085;&#1080;&#1081;.doc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0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jpeg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571636"/>
          </a:xfrm>
        </p:spPr>
        <p:txBody>
          <a:bodyPr/>
          <a:lstStyle/>
          <a:p>
            <a:pPr eaLnBrk="1" hangingPunct="1"/>
            <a:r>
              <a:rPr lang="ru-RU" sz="6600" b="1" i="1" dirty="0" err="1" smtClean="0">
                <a:solidFill>
                  <a:schemeClr val="bg2"/>
                </a:solidFill>
              </a:rPr>
              <a:t>Портфолио</a:t>
            </a:r>
            <a:endParaRPr lang="ru-RU" sz="6600" b="1" i="1" dirty="0" smtClean="0">
              <a:solidFill>
                <a:schemeClr val="bg2"/>
              </a:solidFill>
            </a:endParaRPr>
          </a:p>
        </p:txBody>
      </p:sp>
      <p:sp>
        <p:nvSpPr>
          <p:cNvPr id="102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2143116"/>
            <a:ext cx="3929090" cy="3714777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4"/>
                </a:solidFill>
              </a:rPr>
              <a:t>учителя физики</a:t>
            </a:r>
          </a:p>
          <a:p>
            <a:r>
              <a:rPr lang="ru-RU" b="1" i="1" dirty="0" smtClean="0">
                <a:solidFill>
                  <a:schemeClr val="accent4"/>
                </a:solidFill>
              </a:rPr>
              <a:t>МБОУ «</a:t>
            </a:r>
            <a:r>
              <a:rPr lang="ru-RU" b="1" i="1" dirty="0" err="1" smtClean="0">
                <a:solidFill>
                  <a:schemeClr val="accent4"/>
                </a:solidFill>
              </a:rPr>
              <a:t>Верх-Катунская</a:t>
            </a:r>
            <a:r>
              <a:rPr lang="ru-RU" b="1" i="1" dirty="0" smtClean="0">
                <a:solidFill>
                  <a:schemeClr val="accent4"/>
                </a:solidFill>
              </a:rPr>
              <a:t> СОШ»</a:t>
            </a:r>
            <a:r>
              <a:rPr lang="ru-RU" sz="3600" b="1" i="1" dirty="0" smtClean="0">
                <a:solidFill>
                  <a:schemeClr val="accent4"/>
                </a:solidFill>
              </a:rPr>
              <a:t/>
            </a:r>
            <a:br>
              <a:rPr lang="ru-RU" sz="3600" b="1" i="1" dirty="0" smtClean="0">
                <a:solidFill>
                  <a:schemeClr val="accent4"/>
                </a:solidFill>
              </a:rPr>
            </a:br>
            <a:r>
              <a:rPr lang="ru-RU" sz="3600" b="1" i="1" dirty="0" err="1" smtClean="0">
                <a:solidFill>
                  <a:schemeClr val="accent4"/>
                </a:solidFill>
              </a:rPr>
              <a:t>Мазаевой</a:t>
            </a:r>
            <a:r>
              <a:rPr lang="ru-RU" sz="3600" b="1" i="1" dirty="0" smtClean="0">
                <a:solidFill>
                  <a:schemeClr val="accent4"/>
                </a:solidFill>
              </a:rPr>
              <a:t> Людмилы Николаевны</a:t>
            </a:r>
            <a:endParaRPr lang="ru-RU" sz="3600" b="1" dirty="0" smtClean="0">
              <a:solidFill>
                <a:schemeClr val="accent4"/>
              </a:solidFill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285720" y="1714488"/>
          <a:ext cx="4214813" cy="3143272"/>
        </p:xfrm>
        <a:graphic>
          <a:graphicData uri="http://schemas.openxmlformats.org/presentationml/2006/ole">
            <p:oleObj spid="_x0000_s3074" name="Точечный рисунок" r:id="rId3" imgW="4858428" imgH="3381847" progId="PBrush">
              <p:embed/>
            </p:oleObj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5072074"/>
            <a:ext cx="20002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54113" y="0"/>
            <a:ext cx="7772400" cy="12858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Результаты ЕГЭ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143372" y="1071546"/>
          <a:ext cx="4286280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Рисунок 7" descr="C:\Documents and Settings\Admin\Local Settings\Temporary Internet Files\Content.Word\SDC121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928670"/>
            <a:ext cx="357190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Диаграмма 8"/>
          <p:cNvGraphicFramePr/>
          <p:nvPr/>
        </p:nvGraphicFramePr>
        <p:xfrm>
          <a:off x="0" y="4000504"/>
          <a:ext cx="4071934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4357686" y="4000504"/>
          <a:ext cx="4429156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497917" cy="1285860"/>
          </a:xfrm>
        </p:spPr>
        <p:txBody>
          <a:bodyPr>
            <a:normAutofit/>
          </a:bodyPr>
          <a:lstStyle/>
          <a:p>
            <a:r>
              <a:rPr lang="ru-RU" dirty="0" smtClean="0"/>
              <a:t>Участие и победы в олимпиадах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57224" y="1000108"/>
          <a:ext cx="6643733" cy="2165764"/>
        </p:xfrm>
        <a:graphic>
          <a:graphicData uri="http://schemas.openxmlformats.org/drawingml/2006/table">
            <a:tbl>
              <a:tblPr/>
              <a:tblGrid>
                <a:gridCol w="1288849"/>
                <a:gridCol w="2425941"/>
                <a:gridCol w="2928943"/>
              </a:tblGrid>
              <a:tr h="601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Учебный год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Призовые места на муниципальном уровне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Краевой уровень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4426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2009-2010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7 кл-3; 8 кл-1, 9 </a:t>
                      </a:r>
                      <a:r>
                        <a:rPr lang="ru-RU" sz="1600" dirty="0" err="1" smtClean="0">
                          <a:latin typeface="Times New Roman"/>
                          <a:ea typeface="Times New Roman"/>
                        </a:rPr>
                        <a:t>кл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 -1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2010-2011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7кл -1, 8 кл-2, 9 </a:t>
                      </a:r>
                      <a:r>
                        <a:rPr lang="ru-RU" sz="1600" dirty="0" err="1" smtClean="0">
                          <a:latin typeface="Times New Roman"/>
                          <a:ea typeface="Times New Roman"/>
                        </a:rPr>
                        <a:t>кл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 -1, 10 кл-2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Участие в краевой олимпиаде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2011-2012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7 кл-2; 8 кл-1,</a:t>
                      </a:r>
                      <a:r>
                        <a:rPr lang="ru-RU" sz="1600" baseline="0" dirty="0" smtClean="0">
                          <a:latin typeface="Times New Roman"/>
                          <a:ea typeface="Times New Roman"/>
                        </a:rPr>
                        <a:t> 9 кл-2,3; 10 кл-1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Участие в краевой олимпиаде</a:t>
                      </a:r>
                      <a:endParaRPr lang="ru-RU" sz="1600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сканирование000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3248"/>
            <a:ext cx="188595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C:\Users\комп-1\Pictures\2008-10-14\Изображение00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214686"/>
            <a:ext cx="196215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C:\Documents and Settings\Admin\Local Settings\Temporary Internet Files\Content.Word\img03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4119908"/>
            <a:ext cx="1914525" cy="2738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Admin\Local Settings\Temporary Internet Files\Content.Word\21.t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4286232"/>
            <a:ext cx="192882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Admin\Local Settings\Temporary Internet Files\Content.Word\23.t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3214686"/>
            <a:ext cx="169068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Admin\Local Settings\Temporary Internet Files\Content.Word\Сканировать2000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4429133"/>
            <a:ext cx="1787145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97840" y="3143248"/>
            <a:ext cx="174616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642918"/>
            <a:ext cx="6715173" cy="9286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/>
                </a:solidFill>
              </a:rPr>
              <a:t>Использование метода проектов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3" name="Содержимое 22" descr="C:\Documents and Settings\Admin\Рабочий стол\фотки\DSCF378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4429132"/>
            <a:ext cx="2857520" cy="2182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Диаграмма 4"/>
          <p:cNvGraphicFramePr/>
          <p:nvPr/>
        </p:nvGraphicFramePr>
        <p:xfrm>
          <a:off x="428596" y="1357298"/>
          <a:ext cx="4714908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4" name="Рисунок 23" descr="C:\Documents and Settings\Admin\Local Settings\Temporary Internet Files\Content.Word\SDC1129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4429132"/>
            <a:ext cx="214314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C:\Documents and Settings\Admin\Local Settings\Temporary Internet Files\Content.Word\img08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1071546"/>
            <a:ext cx="157163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Содержимое 3" descr="сканирование0007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3214686"/>
            <a:ext cx="150019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C:\Documents and Settings\Admin\Local Settings\Temporary Internet Files\Content.Word\img09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1643050"/>
            <a:ext cx="171451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mso6DBA9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5074" y="4000504"/>
            <a:ext cx="1643074" cy="2428868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40140" y="4572008"/>
            <a:ext cx="1703860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214422"/>
          <a:ext cx="8429684" cy="5606624"/>
        </p:xfrm>
        <a:graphic>
          <a:graphicData uri="http://schemas.openxmlformats.org/drawingml/2006/table">
            <a:tbl>
              <a:tblPr/>
              <a:tblGrid>
                <a:gridCol w="4839736"/>
                <a:gridCol w="1765908"/>
                <a:gridCol w="1824040"/>
              </a:tblGrid>
              <a:tr h="359132">
                <a:tc>
                  <a:txBody>
                    <a:bodyPr/>
                    <a:lstStyle/>
                    <a:p>
                      <a:pPr marR="176530" algn="ctr">
                        <a:spcAft>
                          <a:spcPts val="0"/>
                        </a:spcAft>
                      </a:pPr>
                      <a:r>
                        <a:rPr lang="ru-RU" sz="1600" b="1" spc="1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муниципальный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757" marR="60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R="176530" algn="ctr">
                        <a:spcAft>
                          <a:spcPts val="0"/>
                        </a:spcAft>
                      </a:pPr>
                      <a:r>
                        <a:rPr lang="ru-RU" sz="1600" b="1" spc="100" dirty="0">
                          <a:latin typeface="Times New Roman"/>
                          <a:ea typeface="Times New Roman"/>
                          <a:cs typeface="Times New Roman"/>
                        </a:rPr>
                        <a:t>краевой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757" marR="60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R="176530" algn="ctr">
                        <a:spcAft>
                          <a:spcPts val="0"/>
                        </a:spcAft>
                      </a:pPr>
                      <a:r>
                        <a:rPr lang="ru-RU" sz="1600" b="1" spc="100" dirty="0">
                          <a:latin typeface="Times New Roman"/>
                          <a:ea typeface="Times New Roman"/>
                          <a:cs typeface="Times New Roman"/>
                        </a:rPr>
                        <a:t>федеральный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757" marR="60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52474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Ноябрь 2007 г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. Выступление на РМО по теме: «Нестандартные формы организации познавательной деятельности уч-ся».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Январь 2008 г.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Выступление на РМО физиков по теме: «Использование ИКТ на уроках»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Август 2008 г.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Выступление на РМО по теме: «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Компетентностный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подход в преподавании физики»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Ноябрь 2008г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. Семинар учителей физики на базе МОУ «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Верх-Катунская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СОШ» открытый урок для учителей района 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Январь 2009 г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. Обобщение опыта по теме: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«Развитие информационной компетенции учащихся на уроках физики через организацию самостоятельной работы».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Сентябрь 2009г.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Окружная конференция. Выступление по теме: «Организация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здоровьесберегающего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пространства на уроке» 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Ноябрь 2009г.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Выступление на РМО по теме: «Образовательная программа учителя физики»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Февраль 2010г.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Отчет на РМО о результатах профессиональной деятельности в 2006-2009 г.</a:t>
                      </a:r>
                    </a:p>
                    <a:p>
                      <a:pPr marR="17653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Апрель 2010 г.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Выступление на научно-практической конференции по теме : «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Компетентностный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подход как педагогическая инновация»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757" marR="60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2009 г.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Обобщение опыта по теме: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«Развитие информационной компетенции учащихся на уроках физики через организацию самостоятельной работы».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17653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Октябрь 2009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участие в работе семинара по теме «Актуальные проблемы современной науки и технике. Организация работы с одаренными учащимися»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757" marR="60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653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2009 г.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Участие в Фестивале и публикация в материалах Фестиваля педагогических идей «Открытый урок» 2008,2009 учебного года (на сайте фестиваля, на компакт диске и в сборнике тезисов)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757" marR="60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0" y="57148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Обобщение и распространение опыта работы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1" y="1357298"/>
          <a:ext cx="8786873" cy="5500702"/>
        </p:xfrm>
        <a:graphic>
          <a:graphicData uri="http://schemas.openxmlformats.org/drawingml/2006/table">
            <a:tbl>
              <a:tblPr/>
              <a:tblGrid>
                <a:gridCol w="4113880"/>
                <a:gridCol w="3631504"/>
                <a:gridCol w="1041489"/>
              </a:tblGrid>
              <a:tr h="259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Times New Roman"/>
                          <a:cs typeface="Times New Roman"/>
                        </a:rPr>
                        <a:t>Муниципальный уровень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69" marR="37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Times New Roman"/>
                          <a:cs typeface="Times New Roman"/>
                        </a:rPr>
                        <a:t>Краевой уровень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69" marR="37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Times New Roman"/>
                          <a:cs typeface="Times New Roman"/>
                        </a:rPr>
                        <a:t>федеральный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69" marR="37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14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latin typeface="Calibri"/>
                          <a:ea typeface="Times New Roman"/>
                          <a:cs typeface="Times New Roman"/>
                        </a:rPr>
                        <a:t>2006 г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100" b="1" dirty="0">
                          <a:solidFill>
                            <a:srgbClr val="1F497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Диплом победителя 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конкурса Учитель – мастерство и вдохновение» в номинации «Урок – вершина мастерства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latin typeface="Calibri"/>
                          <a:ea typeface="Times New Roman"/>
                          <a:cs typeface="Times New Roman"/>
                        </a:rPr>
                        <a:t>2007 г</a:t>
                      </a:r>
                      <a:r>
                        <a:rPr lang="ru-RU" sz="1100" b="1" dirty="0"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>
                          <a:solidFill>
                            <a:srgbClr val="1F497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Диплом победителя 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конкурса Учитель – мастерство и вдохновение» в номинации «Урок – вершина мастерства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latin typeface="Calibri"/>
                          <a:ea typeface="Times New Roman"/>
                          <a:cs typeface="Times New Roman"/>
                        </a:rPr>
                        <a:t>2007 г</a:t>
                      </a:r>
                      <a:r>
                        <a:rPr lang="ru-RU" sz="1100" b="1" dirty="0">
                          <a:solidFill>
                            <a:srgbClr val="1F497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 Грамота 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комитета администрации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Бийского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 района по образованию за добросовестный труд и высокий профессионализм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latin typeface="Calibri"/>
                          <a:ea typeface="Times New Roman"/>
                          <a:cs typeface="Times New Roman"/>
                        </a:rPr>
                        <a:t>2008 г.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>
                          <a:solidFill>
                            <a:srgbClr val="1F497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Диплом победителя 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конкурса Учитель – мастерство и вдохновение» в номинации «Урок – вершина мастерства»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latin typeface="Calibri"/>
                          <a:ea typeface="Times New Roman"/>
                          <a:cs typeface="Times New Roman"/>
                        </a:rPr>
                        <a:t>2008 г.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>
                          <a:solidFill>
                            <a:srgbClr val="1F497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Почетная грамота 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за развитие творческих способностей детей и успешную подготовку Открытых городских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Королеских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 чтений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latin typeface="Calibri"/>
                          <a:ea typeface="Times New Roman"/>
                          <a:cs typeface="Times New Roman"/>
                        </a:rPr>
                        <a:t>2008 г.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>
                          <a:solidFill>
                            <a:srgbClr val="1F497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Диплом победителя 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конкурса лучших учителей общеобразовательных учреждений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Бийского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 района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latin typeface="Calibri"/>
                          <a:ea typeface="Times New Roman"/>
                          <a:cs typeface="Times New Roman"/>
                        </a:rPr>
                        <a:t>2009 г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100" b="1" dirty="0">
                          <a:solidFill>
                            <a:srgbClr val="1F497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Призер 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районного конкурса «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Портфолио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 педагога»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latin typeface="Calibri"/>
                          <a:ea typeface="Times New Roman"/>
                          <a:cs typeface="Times New Roman"/>
                        </a:rPr>
                        <a:t>2009 г.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>
                          <a:solidFill>
                            <a:srgbClr val="1F497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Диплом победителя 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районной образовательной выставки «Инновационная деятельность как условие реализации РКПМО» в номинации «Инновации в преподавании предметов»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latin typeface="Calibri"/>
                          <a:ea typeface="Times New Roman"/>
                          <a:cs typeface="Times New Roman"/>
                        </a:rPr>
                        <a:t> 2009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>
                          <a:solidFill>
                            <a:srgbClr val="1F497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Благодарность</a:t>
                      </a:r>
                      <a:r>
                        <a:rPr lang="ru-RU" sz="1100" b="1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за подготовку команды к районной игре «Лидер»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Times New Roman"/>
                          <a:cs typeface="Times New Roman"/>
                        </a:rPr>
                        <a:t>2010г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>
                          <a:solidFill>
                            <a:srgbClr val="1F497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Благодарность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 за разработку внеклассного мероприятия на «Малых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Ползуновских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 чтениях»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latin typeface="Calibri"/>
                          <a:ea typeface="Times New Roman"/>
                          <a:cs typeface="Times New Roman"/>
                        </a:rPr>
                        <a:t>2010 г.</a:t>
                      </a:r>
                      <a:r>
                        <a:rPr lang="ru-RU" sz="1100" b="1" dirty="0">
                          <a:solidFill>
                            <a:srgbClr val="1F497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Призер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 Районной  образовательной выставки</a:t>
                      </a:r>
                      <a:r>
                        <a:rPr lang="ru-RU" sz="1100" b="1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latin typeface="Calibri"/>
                          <a:ea typeface="Times New Roman"/>
                          <a:cs typeface="Times New Roman"/>
                        </a:rPr>
                        <a:t>2010 г</a:t>
                      </a:r>
                      <a:r>
                        <a:rPr lang="ru-RU" sz="1100" b="1" dirty="0">
                          <a:latin typeface="Calibri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100" b="1" dirty="0">
                          <a:solidFill>
                            <a:srgbClr val="1F497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Грамота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конференции «Инновационные технологии в сельской школе» за лучший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доклад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2011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призер</a:t>
                      </a:r>
                      <a:r>
                        <a:rPr lang="ru-RU" sz="1100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конкурса «Самый классный </a:t>
                      </a:r>
                      <a:r>
                        <a:rPr lang="ru-RU" sz="1100" baseline="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классный</a:t>
                      </a:r>
                      <a:r>
                        <a:rPr lang="ru-RU" sz="1100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69" marR="37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latin typeface="Calibri"/>
                          <a:ea typeface="Times New Roman"/>
                          <a:cs typeface="Times New Roman"/>
                        </a:rPr>
                        <a:t>2007 г.</a:t>
                      </a:r>
                      <a:r>
                        <a:rPr lang="ru-RU" sz="1100" b="1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>
                          <a:solidFill>
                            <a:srgbClr val="1F497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Диплом победителя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Региональной образовательной выставки за  Программу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гражданско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 патриотического клуба «Родина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latin typeface="Calibri"/>
                          <a:ea typeface="Times New Roman"/>
                          <a:cs typeface="Times New Roman"/>
                        </a:rPr>
                        <a:t>2008 г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100" b="1" dirty="0">
                          <a:solidFill>
                            <a:srgbClr val="1F497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Почетная грамота 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Управления Алтайского края по образованию и делам молодежи за добросовестный труд, заслуги в работе по воспитанию и обучению подрастающего поколения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latin typeface="Times New Roman"/>
                          <a:ea typeface="Times New Roman"/>
                          <a:cs typeface="Times New Roman"/>
                        </a:rPr>
                        <a:t>2008 г.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Почетная грамота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за развитие творческих способностей детей и успешную подготовку участников Открытых городских Королевских чтений. г. Бийск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latin typeface="Times New Roman"/>
                          <a:ea typeface="Times New Roman"/>
                          <a:cs typeface="Times New Roman"/>
                        </a:rPr>
                        <a:t>2008 г.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Победитель конкурса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экскурсоводов  на краевом слете учителей посвященному 70-летию КГОУДОД «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АКЦДЮТиК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latin typeface="Times New Roman"/>
                          <a:ea typeface="Times New Roman"/>
                          <a:cs typeface="Times New Roman"/>
                        </a:rPr>
                        <a:t>2009 г.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Диплом 1 степени победителя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Региональная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обазовательной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выставки за успехи в формировании информационной компетенции учащихся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latin typeface="Times New Roman"/>
                          <a:ea typeface="Times New Roman"/>
                          <a:cs typeface="Times New Roman"/>
                        </a:rPr>
                        <a:t>2009 г.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Грамота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за 2 место в виде спортивное ориентирование на Краевом слете учителей и студенческой молодежи посвященному Году молодежи в России.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latin typeface="Calibri"/>
                          <a:ea typeface="Times New Roman"/>
                          <a:cs typeface="Times New Roman"/>
                        </a:rPr>
                        <a:t>2009 г.</a:t>
                      </a:r>
                      <a:r>
                        <a:rPr lang="ru-RU" sz="1100" b="1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>
                          <a:solidFill>
                            <a:srgbClr val="1F497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Лауреат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 конкурса выставок и экскурсоводов</a:t>
                      </a:r>
                      <a:r>
                        <a:rPr lang="ru-RU" sz="1100" b="1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Краевого слета учителей и студенческой молодежи посвященному Году молодежи в России</a:t>
                      </a: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alibri"/>
                          <a:ea typeface="Times New Roman"/>
                          <a:cs typeface="Times New Roman"/>
                        </a:rPr>
                        <a:t>2011</a:t>
                      </a: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 г победитель конкурса ИКТО-2011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69" marR="37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latin typeface="Calibri"/>
                          <a:ea typeface="Times New Roman"/>
                          <a:cs typeface="Times New Roman"/>
                        </a:rPr>
                        <a:t>2009 г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1F497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Диплом </a:t>
                      </a:r>
                      <a:r>
                        <a:rPr lang="ru-RU" sz="1050" dirty="0">
                          <a:latin typeface="Calibri"/>
                          <a:ea typeface="Times New Roman"/>
                          <a:cs typeface="Times New Roman"/>
                        </a:rPr>
                        <a:t>за представление своего педагогического опыта на Всероссийском фестивале «Открытый </a:t>
                      </a:r>
                      <a:r>
                        <a:rPr lang="ru-RU" sz="1050" dirty="0" smtClean="0">
                          <a:latin typeface="Calibri"/>
                          <a:ea typeface="Times New Roman"/>
                          <a:cs typeface="Times New Roman"/>
                        </a:rPr>
                        <a:t>уро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Calibri"/>
                          <a:ea typeface="Times New Roman"/>
                          <a:cs typeface="Times New Roman"/>
                        </a:rPr>
                        <a:t>к»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Times New Roman"/>
                          <a:cs typeface="Times New Roman"/>
                        </a:rPr>
                        <a:t>2010 г победитель конкурса Лучших учителей РФ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69" marR="37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785795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Награды и поощрения за педагогическую деятельность </a:t>
            </a:r>
            <a:endParaRPr lang="ru-RU" sz="2800" dirty="0"/>
          </a:p>
        </p:txBody>
      </p:sp>
      <p:pic>
        <p:nvPicPr>
          <p:cNvPr id="34817" name="Picture 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8343856" y="6457928"/>
            <a:ext cx="800144" cy="40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14282" y="1643050"/>
            <a:ext cx="4572032" cy="2357454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rgbClr val="003300"/>
                </a:solidFill>
              </a:rPr>
              <a:t>Цель программы</a:t>
            </a:r>
            <a:r>
              <a:rPr lang="ru-RU" sz="2400" dirty="0" smtClean="0">
                <a:hlinkClick r:id="" action="ppaction://noaction"/>
              </a:rPr>
              <a:t> «</a:t>
            </a:r>
            <a:r>
              <a:rPr lang="ru-RU" sz="2400" b="1" i="1" dirty="0" smtClean="0">
                <a:hlinkClick r:id="" action="ppaction://noaction"/>
              </a:rPr>
              <a:t>Формирование компетенции личного самосовершенствования»</a:t>
            </a:r>
            <a:r>
              <a:rPr lang="ru-RU" sz="2400" b="1" dirty="0" smtClean="0">
                <a:solidFill>
                  <a:srgbClr val="003300"/>
                </a:solidFill>
              </a:rPr>
              <a:t> </a:t>
            </a:r>
            <a:r>
              <a:rPr lang="ru-RU" sz="2000" b="1" dirty="0" smtClean="0">
                <a:solidFill>
                  <a:srgbClr val="003300"/>
                </a:solidFill>
              </a:rPr>
              <a:t>– содействовать развитию нравственной, интеллектуальной, активной личности, способной к самопознанию и саморазвитию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000240"/>
          <a:ext cx="8229600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4643446"/>
            <a:ext cx="1428760" cy="1950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C:\Documents and Settings\Admin\Local Settings\Temporary Internet Files\Content.Word\S500057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0232" y="4714884"/>
            <a:ext cx="235745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071670" y="428604"/>
            <a:ext cx="5143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Классное руководство</a:t>
            </a:r>
            <a:endParaRPr lang="ru-RU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2"/>
                </a:solidFill>
              </a:rPr>
              <a:t>Привлечение детей к различным видам деятельности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2290" name="Содержимое 1"/>
          <p:cNvSpPr>
            <a:spLocks noGrp="1"/>
          </p:cNvSpPr>
          <p:nvPr>
            <p:ph idx="1"/>
          </p:nvPr>
        </p:nvSpPr>
        <p:spPr>
          <a:xfrm>
            <a:off x="457200" y="2786063"/>
            <a:ext cx="8229600" cy="3221037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graphicFrame>
        <p:nvGraphicFramePr>
          <p:cNvPr id="13" name="Схема 12"/>
          <p:cNvGraphicFramePr/>
          <p:nvPr/>
        </p:nvGraphicFramePr>
        <p:xfrm>
          <a:off x="500034" y="1785926"/>
          <a:ext cx="8286808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5" descr="DSCF44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4921426"/>
            <a:ext cx="3071811" cy="193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7500958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Познавательная,  </a:t>
            </a:r>
            <a:r>
              <a:rPr lang="ru-RU" dirty="0" err="1" smtClean="0"/>
              <a:t>ценностно</a:t>
            </a:r>
            <a:r>
              <a:rPr lang="ru-RU" dirty="0" smtClean="0"/>
              <a:t> – ориентированная деятельность</a:t>
            </a:r>
            <a:endParaRPr lang="ru-RU" dirty="0"/>
          </a:p>
        </p:txBody>
      </p:sp>
      <p:pic>
        <p:nvPicPr>
          <p:cNvPr id="13321" name="Рисунок 4" descr="C:\Documents and Settings\Admin\Local Settings\Temporary Internet Files\Content.Word\SDC11735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14282" y="1428736"/>
            <a:ext cx="2857488" cy="1922310"/>
          </a:xfrm>
          <a:noFill/>
        </p:spPr>
      </p:pic>
      <p:pic>
        <p:nvPicPr>
          <p:cNvPr id="13316" name="Рисунок 5" descr="C:\Documents and Settings\Admin\Local Settings\Temporary Internet Files\Content.Word\11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0"/>
            <a:ext cx="1928794" cy="262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7" descr="C:\Documents and Settings\Admin\Local Settings\Temporary Internet Files\Content.Word\SDC1177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1428736"/>
            <a:ext cx="2709149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3357562"/>
            <a:ext cx="2214563" cy="1857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19" name="Рисунок 10" descr="C:\Documents and Settings\Admin\Local Settings\Temporary Internet Files\Content.Word\26.t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00694" y="3643314"/>
            <a:ext cx="1878617" cy="2705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Рисунок 11" descr="C:\Documents and Settings\Admin\Local Settings\Temporary Internet Files\Content.Word\13.t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1518" y="2071678"/>
            <a:ext cx="1912482" cy="27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Рисунок 4" descr="C:\Documents and Settings\Admin\Local Settings\Temporary Internet Files\Content.Word\4.t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86644" y="4273309"/>
            <a:ext cx="1857356" cy="258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8" name="Объект 28"/>
          <p:cNvGraphicFramePr>
            <a:graphicFrameLocks noGrp="1"/>
          </p:cNvGraphicFramePr>
          <p:nvPr/>
        </p:nvGraphicFramePr>
        <p:xfrm>
          <a:off x="2143108" y="2500306"/>
          <a:ext cx="3143272" cy="2500330"/>
        </p:xfrm>
        <a:graphic>
          <a:graphicData uri="http://schemas.openxmlformats.org/presentationml/2006/ole">
            <p:oleObj spid="_x0000_s4098" r:id="rId11" imgW="3828620" imgH="2591025" progId="Excel.Sheet.8">
              <p:embed/>
            </p:oleObj>
          </a:graphicData>
        </a:graphic>
      </p:graphicFrame>
      <p:pic>
        <p:nvPicPr>
          <p:cNvPr id="13" name="Рисунок 12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42844" y="5286388"/>
            <a:ext cx="2214578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Физкультурно-оздоровительная деятельность: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357587" y="4929198"/>
            <a:ext cx="2571735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Рисунок 5" descr="C:\Documents and Settings\Admin\Local Settings\Temporary Internet Files\Content.Word\P10409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2857500"/>
            <a:ext cx="278606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857750"/>
            <a:ext cx="28575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9" descr="C:\Documents and Settings\Admin\Local Settings\Temporary Internet Files\Content.Word\S500057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75" y="428625"/>
            <a:ext cx="2500313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10" descr="C:\Documents and Settings\Admin\Local Settings\Temporary Internet Files\Content.Word\P104092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38" y="4929188"/>
            <a:ext cx="278606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12" descr="C:\Documents and Settings\Admin\Local Settings\Temporary Internet Files\Content.Word\12.t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785813"/>
            <a:ext cx="188595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13" descr="C:\Documents and Settings\Admin\Local Settings\Temporary Internet Files\Content.Word\6.t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28938" y="1143000"/>
            <a:ext cx="1847850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Рисунок 14" descr="C:\Documents and Settings\Admin\Local Settings\Temporary Internet Files\Content.Word\9.t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6250" y="2357438"/>
            <a:ext cx="1838325" cy="255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Рисунок 11" descr="C:\Documents and Settings\Admin\Local Settings\Temporary Internet Files\Content.Word\1.t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85875" y="2143125"/>
            <a:ext cx="18891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Творческая деятельность: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8435" name="Содержимое 3" descr="C:\Documents and Settings\Admin\Local Settings\Temporary Internet Files\Content.Word\PC11013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4414" y="2714620"/>
            <a:ext cx="2655891" cy="1857388"/>
          </a:xfrm>
        </p:spPr>
      </p:pic>
      <p:pic>
        <p:nvPicPr>
          <p:cNvPr id="18436" name="Рисунок 4" descr="C:\Documents and Settings\Admin\Local Settings\Temporary Internet Files\Content.Word\PC1101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928670"/>
            <a:ext cx="141890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5" descr="C:\Documents and Settings\Admin\Local Settings\Temporary Internet Files\Content.Word\SDC1209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000108"/>
            <a:ext cx="21590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7" descr="C:\Documents and Settings\Admin\Local Settings\Temporary Internet Files\Content.Word\5.t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073297">
            <a:off x="4071934" y="1000108"/>
            <a:ext cx="1866900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Рисунок 8" descr="C:\Documents and Settings\Admin\Local Settings\Temporary Internet Files\Content.Word\2.t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928670"/>
            <a:ext cx="18129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Рисунок 9" descr="C:\Documents and Settings\Admin\Local Settings\Temporary Internet Files\Content.Word\13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701537">
            <a:off x="7000892" y="928670"/>
            <a:ext cx="184785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Рисунок 10" descr="C:\Documents and Settings\Admin\Local Settings\Temporary Internet Files\Content.Word\26.t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0653242">
            <a:off x="4429124" y="3571876"/>
            <a:ext cx="1900238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Рисунок 11" descr="C:\Documents and Settings\Admin\Local Settings\Temporary Internet Files\Content.Word\27.t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29322" y="3643314"/>
            <a:ext cx="178593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Рисунок 12" descr="C:\Documents and Settings\Admin\Local Settings\Temporary Internet Files\Content.Word\28.t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708676">
            <a:off x="7429500" y="3714752"/>
            <a:ext cx="157163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71736" y="4786321"/>
            <a:ext cx="2000264" cy="1631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6" descr="D:\для портфолио\PA220678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85720" y="4786322"/>
            <a:ext cx="2143108" cy="161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Documents and Settings\Admin\Local Settings\Temporary Internet Files\Content.Word\DSC0897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57488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dmin\Рабочий стол\фотки\DSCF376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8"/>
            <a:ext cx="1928794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480" y="0"/>
            <a:ext cx="2857520" cy="235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D:\для портфолио\P1010114 - копия - копия - копия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357430"/>
            <a:ext cx="285748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для портфолио\SDC13793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4643446"/>
            <a:ext cx="285752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для портфолио\SDC12090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2285992"/>
            <a:ext cx="285748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488" y="0"/>
            <a:ext cx="3429024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95328" y="4572008"/>
            <a:ext cx="3049408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643174" y="2071677"/>
            <a:ext cx="3786214" cy="2839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14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29520" y="4643446"/>
            <a:ext cx="171448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Трудовая деятельность:</a:t>
            </a:r>
            <a:endParaRPr lang="ru-RU" smtClean="0"/>
          </a:p>
        </p:txBody>
      </p:sp>
      <p:pic>
        <p:nvPicPr>
          <p:cNvPr id="21507" name="Содержимое 3" descr="DSCF4417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596" y="1643050"/>
            <a:ext cx="3000375" cy="2500313"/>
          </a:xfrm>
        </p:spPr>
      </p:pic>
      <p:pic>
        <p:nvPicPr>
          <p:cNvPr id="21508" name="Рисунок 4" descr="DSCF44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714488"/>
            <a:ext cx="309284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642910" y="4429132"/>
            <a:ext cx="2714625" cy="1928813"/>
          </a:xfrm>
          <a:prstGeom prst="ellipse">
            <a:avLst/>
          </a:pr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1510" name="Рисунок 6" descr="S700019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4286256"/>
            <a:ext cx="321468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3571876"/>
            <a:ext cx="7215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Формы совместной деятельности педагогов, родителей и учащихся</a:t>
            </a:r>
            <a:endParaRPr lang="ru-RU" dirty="0"/>
          </a:p>
        </p:txBody>
      </p:sp>
      <p:graphicFrame>
        <p:nvGraphicFramePr>
          <p:cNvPr id="8" name="Схема 7"/>
          <p:cNvGraphicFramePr/>
          <p:nvPr/>
        </p:nvGraphicFramePr>
        <p:xfrm>
          <a:off x="714348" y="3643314"/>
          <a:ext cx="8001056" cy="3214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142844" y="571480"/>
          <a:ext cx="8358246" cy="285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1428736"/>
          <a:ext cx="8715435" cy="5741673"/>
        </p:xfrm>
        <a:graphic>
          <a:graphicData uri="http://schemas.openxmlformats.org/drawingml/2006/table">
            <a:tbl>
              <a:tblPr/>
              <a:tblGrid>
                <a:gridCol w="2422032"/>
                <a:gridCol w="2839560"/>
                <a:gridCol w="3453843"/>
              </a:tblGrid>
              <a:tr h="5132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Познавательные и интеллектуальные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Спортивные и туристические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Творческие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52284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Май 2007 г.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 место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в экологическом празднике «Зеленые колокола»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Декабрь 2007 г</a:t>
                      </a:r>
                      <a:r>
                        <a:rPr lang="ru-RU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Диплом победителя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в школьной игре «Одиссея разума» 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2008  3 м. в районной игре «Одиссея разума»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Январь 2009 г.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Диплом победителя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в школьной игре «Одиссея разума»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2009 г.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 место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 экологическом конкурсе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Ноябрь 2009 г.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 место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 школьной игре «Лидер»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3 место в районной игре «Лидер» </a:t>
                      </a:r>
                      <a:endParaRPr lang="ru-RU" sz="16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2010г</a:t>
                      </a:r>
                      <a:r>
                        <a:rPr lang="ru-RU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8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2 место </a:t>
                      </a:r>
                      <a:r>
                        <a:rPr lang="ru-RU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в игре «Лидер»</a:t>
                      </a:r>
                      <a:endParaRPr lang="ru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2007 г.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 место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в игре «Зарница»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2007 г.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3 место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в игре «Русская лапта»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Февраль 2008 г.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Диплом победителя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школьных соревнований «Школа безопасности»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2008 г.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 место в игре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«Русская лапта»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2008 г.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3 место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в школьном туристическом многоборье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2009 г.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3 место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в школьных соревнованиях «Юный спасатель»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2009 г.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 место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на дистанции лично-командная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туртехника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в летнем туристическом слете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Февраль 2008 г.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3 место в конкурсной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программе в школьных соревнованиях «Школа безопасности»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«Лучшая пара» 2008 г.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В конкурсной программе посвященной Дню святого Валентина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Май 2008 г.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Победитель в номинации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«Лучшая туристическая песня в конкурсной программе школьного туристического слета»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2009г.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Грамота за победу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в конкурсе «Визитка» в номинации «Самая музыкальная команда» в школьной игре «Одиссея разума»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Ноябрь 2009 г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3 место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в районной игре «Лидер» в номинации «Лучшая </a:t>
                      </a:r>
                      <a:r>
                        <a:rPr lang="ru-RU" sz="16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озвучка</a:t>
                      </a: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615552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Победы класса в различных мероприятиях: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8315324" y="6443662"/>
            <a:ext cx="828676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712231" cy="1000132"/>
          </a:xfrm>
        </p:spPr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358246" cy="4929222"/>
          </a:xfrm>
        </p:spPr>
        <p:txBody>
          <a:bodyPr/>
          <a:lstStyle/>
          <a:p>
            <a:r>
              <a:rPr lang="ru-RU" dirty="0" smtClean="0">
                <a:solidFill>
                  <a:srgbClr val="1B00C0"/>
                </a:solidFill>
                <a:hlinkClick r:id="rId2" action="ppaction://hlinkfile"/>
              </a:rPr>
              <a:t>1. </a:t>
            </a:r>
            <a:r>
              <a:rPr lang="ru-RU" sz="2800" dirty="0" smtClean="0">
                <a:solidFill>
                  <a:srgbClr val="1B00C0"/>
                </a:solidFill>
                <a:hlinkClick r:id="rId2" action="ppaction://hlinkfile"/>
              </a:rPr>
              <a:t>Карточка профессионального роста педагога</a:t>
            </a:r>
            <a:endParaRPr lang="ru-RU" sz="2800" dirty="0" smtClean="0">
              <a:solidFill>
                <a:srgbClr val="1B00C0"/>
              </a:solidFill>
            </a:endParaRPr>
          </a:p>
          <a:p>
            <a:r>
              <a:rPr lang="ru-RU" sz="2800" dirty="0" smtClean="0">
                <a:hlinkClick r:id="rId3" action="ppaction://hlinkfile"/>
              </a:rPr>
              <a:t>2</a:t>
            </a:r>
            <a:r>
              <a:rPr lang="ru-RU" sz="2800" dirty="0" smtClean="0">
                <a:hlinkClick r:id="rId3" action="ppaction://hlinkfile"/>
              </a:rPr>
              <a:t>. Эссе педагога</a:t>
            </a:r>
            <a:endParaRPr lang="ru-RU" sz="2800" dirty="0" smtClean="0"/>
          </a:p>
          <a:p>
            <a:r>
              <a:rPr lang="ru-RU" sz="2800" dirty="0" smtClean="0"/>
              <a:t>3. Технология работы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hlinkClick r:id="rId4" action="ppaction://hlinkfile"/>
              </a:rPr>
              <a:t>Отчет по теме самообразования</a:t>
            </a:r>
            <a:endParaRPr lang="ru-RU" sz="2400" dirty="0" smtClean="0"/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hlinkClick r:id="rId5" action="ppaction://hlinkfile"/>
              </a:rPr>
              <a:t>Пример разработки уроков по </a:t>
            </a:r>
            <a:r>
              <a:rPr lang="ru-RU" sz="2400" dirty="0" err="1" smtClean="0">
                <a:hlinkClick r:id="rId5" action="ppaction://hlinkfile"/>
              </a:rPr>
              <a:t>деятельностному</a:t>
            </a:r>
            <a:r>
              <a:rPr lang="ru-RU" sz="2400" dirty="0" smtClean="0">
                <a:hlinkClick r:id="rId5" action="ppaction://hlinkfile"/>
              </a:rPr>
              <a:t> подходу </a:t>
            </a:r>
            <a:endParaRPr lang="ru-RU" sz="2400" dirty="0" smtClean="0"/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hlinkClick r:id="rId6" action="ppaction://hlinksldjump"/>
              </a:rPr>
              <a:t>Презентация опыта (результативность) </a:t>
            </a:r>
            <a:endParaRPr lang="ru-RU" sz="2400" dirty="0" smtClean="0"/>
          </a:p>
          <a:p>
            <a:r>
              <a:rPr lang="ru-RU" sz="2800" dirty="0" smtClean="0">
                <a:hlinkClick r:id="rId7" action="ppaction://hlinksldjump"/>
              </a:rPr>
              <a:t>4. Классное руководство</a:t>
            </a:r>
            <a:endParaRPr lang="ru-RU" sz="2800" dirty="0" smtClean="0"/>
          </a:p>
          <a:p>
            <a:r>
              <a:rPr lang="ru-RU" sz="2800" dirty="0" smtClean="0">
                <a:hlinkClick r:id="rId8" action="ppaction://hlinkfile"/>
              </a:rPr>
              <a:t>5.Грамоты детей и педагога </a:t>
            </a:r>
            <a:endParaRPr lang="ru-RU" sz="2800" dirty="0" smtClean="0"/>
          </a:p>
          <a:p>
            <a:r>
              <a:rPr lang="ru-RU" sz="2800" dirty="0" smtClean="0">
                <a:hlinkClick r:id="rId9" action="ppaction://hlinkfile"/>
              </a:rPr>
              <a:t>6. Мои увлечения</a:t>
            </a:r>
            <a:endParaRPr lang="ru-RU" sz="2800" dirty="0"/>
          </a:p>
        </p:txBody>
      </p:sp>
      <p:pic>
        <p:nvPicPr>
          <p:cNvPr id="30722" name="Picture 2" descr="C:\Users\Тема\Desktop\metod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429520" y="214291"/>
            <a:ext cx="1714480" cy="20488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86847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 Этапы формирования «информационной компетентности»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71546"/>
          <a:ext cx="8472518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785794"/>
            <a:ext cx="8229600" cy="4286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14290"/>
          <a:ext cx="8258204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" descr="PC10003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6072198" y="4286256"/>
            <a:ext cx="2857663" cy="2143116"/>
          </a:xfrm>
          <a:prstGeom prst="rect">
            <a:avLst/>
          </a:prstGeom>
          <a:noFill/>
          <a:ln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286256"/>
            <a:ext cx="2793682" cy="2307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28926" y="4143380"/>
            <a:ext cx="3214710" cy="2404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150017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Этап формирования умения пользоваться информацией и добывать информацию</a:t>
            </a:r>
            <a:endParaRPr lang="ru-RU" sz="32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357298"/>
          <a:ext cx="8229600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42910" y="3982998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2.Работа </a:t>
            </a:r>
            <a:r>
              <a:rPr lang="ru-RU" b="1" dirty="0"/>
              <a:t>с дидактическим материалом</a:t>
            </a:r>
            <a:r>
              <a:rPr lang="ru-RU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5786" y="1571612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1.Работа с учебником</a:t>
            </a:r>
            <a:endParaRPr lang="ru-RU" b="1" dirty="0"/>
          </a:p>
        </p:txBody>
      </p:sp>
      <p:pic>
        <p:nvPicPr>
          <p:cNvPr id="7" name="Рисунок 6" descr="C:\Documents and Settings\Admin\Local Settings\Temporary Internet Files\Content.Word\SDC10826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4357694"/>
            <a:ext cx="207170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Admin\Local Settings\Temporary Internet Files\Content.Word\SDC10832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02" y="4429132"/>
            <a:ext cx="235745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Admin\Рабочий стол\Рисунок1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43570" y="4357694"/>
            <a:ext cx="257176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357166"/>
            <a:ext cx="8929718" cy="642942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3.Организация самостоятельной деятельности при выполнении лабораторных работ и физического практикума.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Picture 4" descr="PC10003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1908" y="857232"/>
            <a:ext cx="2597150" cy="1947862"/>
          </a:xfrm>
          <a:noFill/>
          <a:ln/>
        </p:spPr>
      </p:pic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928926" y="857232"/>
          <a:ext cx="2357454" cy="1912244"/>
        </p:xfrm>
        <a:graphic>
          <a:graphicData uri="http://schemas.openxmlformats.org/presentationml/2006/ole">
            <p:oleObj spid="_x0000_s26626" name="Точечный рисунок" r:id="rId4" imgW="3285714" imgH="2838846" progId="PBrush">
              <p:embed/>
            </p:oleObj>
          </a:graphicData>
        </a:graphic>
      </p:graphicFrame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785794"/>
            <a:ext cx="2515363" cy="2078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57224" y="2857496"/>
            <a:ext cx="6917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4.</a:t>
            </a:r>
            <a:r>
              <a:rPr lang="ru-RU" b="1" dirty="0"/>
              <a:t> Работа с различными информационными источниками</a:t>
            </a:r>
            <a:r>
              <a:rPr lang="ru-RU" dirty="0"/>
              <a:t>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7" y="3286127"/>
          <a:ext cx="8429685" cy="3541072"/>
        </p:xfrm>
        <a:graphic>
          <a:graphicData uri="http://schemas.openxmlformats.org/drawingml/2006/table">
            <a:tbl>
              <a:tblPr/>
              <a:tblGrid>
                <a:gridCol w="875353"/>
                <a:gridCol w="5458287"/>
                <a:gridCol w="1025944"/>
                <a:gridCol w="1070101"/>
              </a:tblGrid>
              <a:tr h="62260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№ </a:t>
                      </a:r>
                      <a:r>
                        <a:rPr lang="ru-RU" sz="1200" b="1" i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200" b="1" i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8804" marR="8804" marT="8804" marB="88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Вид и характер умений и навыков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8804" marR="8804" marT="8804" marB="88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Классы, в которых отрабатываются данные умения и навыки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8804" marR="8804" marT="8804" marB="88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7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7-9</a:t>
                      </a:r>
                      <a:endParaRPr lang="ru-RU" sz="12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8804" marR="8804" marT="8804" marB="88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10-11</a:t>
                      </a:r>
                      <a:endParaRPr lang="ru-RU" sz="12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8804" marR="8804" marT="8804" marB="88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875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1.</a:t>
                      </a:r>
                    </a:p>
                  </a:txBody>
                  <a:tcPr marL="8804" marR="8804" marT="8804" marB="88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Нахождение в учебниках указанных пунктов (параграфов) или задач (упражнений)</a:t>
                      </a:r>
                    </a:p>
                  </a:txBody>
                  <a:tcPr marL="8804" marR="8804" marT="8804" marB="88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8804" marR="8804" marT="8804" marB="88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8804" marR="8804" marT="8804" marB="88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219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2.</a:t>
                      </a:r>
                    </a:p>
                  </a:txBody>
                  <a:tcPr marL="8804" marR="8804" marT="8804" marB="88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Нахождение в учебниках ответов к задачам</a:t>
                      </a:r>
                    </a:p>
                  </a:txBody>
                  <a:tcPr marL="8804" marR="8804" marT="8804" marB="88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8804" marR="8804" marT="8804" marB="88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8804" marR="8804" marT="8804" marB="88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219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3.</a:t>
                      </a:r>
                    </a:p>
                  </a:txBody>
                  <a:tcPr marL="8804" marR="8804" marT="8804" marB="88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Умение пользоваться оглавлением книги</a:t>
                      </a:r>
                    </a:p>
                  </a:txBody>
                  <a:tcPr marL="8804" marR="8804" marT="8804" marB="88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8804" marR="8804" marT="8804" marB="88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8804" marR="8804" marT="8804" marB="88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421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4.</a:t>
                      </a:r>
                    </a:p>
                  </a:txBody>
                  <a:tcPr marL="8804" marR="8804" marT="8804" marB="88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Умение пользоваться предметным и именным указателем книги; сводными алфавитными указателями и справочными материалами</a:t>
                      </a:r>
                    </a:p>
                  </a:txBody>
                  <a:tcPr marL="8804" marR="8804" marT="8804" marB="88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8804" marR="8804" marT="8804" marB="88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8804" marR="8804" marT="8804" marB="88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219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5.</a:t>
                      </a:r>
                    </a:p>
                  </a:txBody>
                  <a:tcPr marL="8804" marR="8804" marT="8804" marB="88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Нахождение нужных данных, формул, правил по справочникам</a:t>
                      </a:r>
                    </a:p>
                  </a:txBody>
                  <a:tcPr marL="8804" marR="8804" marT="8804" marB="88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8804" marR="8804" marT="8804" marB="88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8804" marR="8804" marT="8804" marB="88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219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6.</a:t>
                      </a:r>
                    </a:p>
                  </a:txBody>
                  <a:tcPr marL="8804" marR="8804" marT="8804" marB="88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Умение пользоваться терминологическим словарем</a:t>
                      </a:r>
                    </a:p>
                  </a:txBody>
                  <a:tcPr marL="8804" marR="8804" marT="8804" marB="88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8804" marR="8804" marT="8804" marB="88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8804" marR="8804" marT="8804" marB="88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421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7.</a:t>
                      </a:r>
                    </a:p>
                  </a:txBody>
                  <a:tcPr marL="8804" marR="8804" marT="8804" marB="88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Нахождение нужного материала в энциклопедиях и специальной литературе (в том числе в периодических изданиях)</a:t>
                      </a:r>
                    </a:p>
                  </a:txBody>
                  <a:tcPr marL="8804" marR="8804" marT="8804" marB="88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8804" marR="8804" marT="8804" marB="88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8804" marR="8804" marT="8804" marB="88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875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8804" marR="8804" marT="8804" marB="88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Нахождение нужного материала в различных электронных изданиях и сети Интернет.</a:t>
                      </a:r>
                    </a:p>
                  </a:txBody>
                  <a:tcPr marL="8804" marR="8804" marT="8804" marB="88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8804" marR="8804" marT="8804" marB="88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8804" marR="8804" marT="8804" marB="88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100" dirty="0" smtClean="0">
                <a:solidFill>
                  <a:srgbClr val="0070C0"/>
                </a:solidFill>
              </a:rPr>
              <a:t/>
            </a:r>
            <a:br>
              <a:rPr lang="ru-RU" sz="3100" dirty="0" smtClean="0">
                <a:solidFill>
                  <a:srgbClr val="0070C0"/>
                </a:solidFill>
              </a:rPr>
            </a:br>
            <a:endParaRPr lang="ru-RU" sz="3100" dirty="0">
              <a:solidFill>
                <a:srgbClr val="0070C0"/>
              </a:solidFill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500034" y="571480"/>
          <a:ext cx="8358246" cy="6072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8494712" y="5768975"/>
            <a:ext cx="363567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642918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Динамика успеваемости обучающихся</a:t>
            </a:r>
          </a:p>
          <a:p>
            <a:pPr algn="ctr"/>
            <a:r>
              <a:rPr lang="ru-RU" sz="3200" b="1" dirty="0" smtClean="0"/>
              <a:t> в 2008- 2011 годах</a:t>
            </a:r>
            <a:endParaRPr lang="ru-RU" sz="3200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85720" y="1714488"/>
          <a:ext cx="3714776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4643438" y="1714488"/>
          <a:ext cx="3857652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1071538" y="4643446"/>
          <a:ext cx="7072362" cy="2214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Другая 4">
      <a:dk1>
        <a:srgbClr val="000000"/>
      </a:dk1>
      <a:lt1>
        <a:srgbClr val="FFFFFF"/>
      </a:lt1>
      <a:dk2>
        <a:srgbClr val="000000"/>
      </a:dk2>
      <a:lt2>
        <a:srgbClr val="006600"/>
      </a:lt2>
      <a:accent1>
        <a:srgbClr val="D8EBB3"/>
      </a:accent1>
      <a:accent2>
        <a:srgbClr val="CCCC00"/>
      </a:accent2>
      <a:accent3>
        <a:srgbClr val="FFFFFF"/>
      </a:accent3>
      <a:accent4>
        <a:srgbClr val="000000"/>
      </a:accent4>
      <a:accent5>
        <a:srgbClr val="E9F3D6"/>
      </a:accent5>
      <a:accent6>
        <a:srgbClr val="B9B900"/>
      </a:accent6>
      <a:hlink>
        <a:srgbClr val="000000"/>
      </a:hlink>
      <a:folHlink>
        <a:srgbClr val="000000"/>
      </a:folHlink>
    </a:clrScheme>
    <a:fontScheme name="пюанрю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юанрю 1">
        <a:dk1>
          <a:srgbClr val="FF9900"/>
        </a:dk1>
        <a:lt1>
          <a:srgbClr val="FFFFCC"/>
        </a:lt1>
        <a:dk2>
          <a:srgbClr val="000000"/>
        </a:dk2>
        <a:lt2>
          <a:srgbClr val="FFCC00"/>
        </a:lt2>
        <a:accent1>
          <a:srgbClr val="6B6253"/>
        </a:accent1>
        <a:accent2>
          <a:srgbClr val="72543E"/>
        </a:accent2>
        <a:accent3>
          <a:srgbClr val="AAAAAA"/>
        </a:accent3>
        <a:accent4>
          <a:srgbClr val="DADAAE"/>
        </a:accent4>
        <a:accent5>
          <a:srgbClr val="BAB7B3"/>
        </a:accent5>
        <a:accent6>
          <a:srgbClr val="674B37"/>
        </a:accent6>
        <a:hlink>
          <a:srgbClr val="DA988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юанрю 2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F5EBC1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9F3DD"/>
        </a:accent5>
        <a:accent6>
          <a:srgbClr val="E7B900"/>
        </a:accent6>
        <a:hlink>
          <a:srgbClr val="D4876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юанрю 3">
        <a:dk1>
          <a:srgbClr val="000000"/>
        </a:dk1>
        <a:lt1>
          <a:srgbClr val="FFFFFF"/>
        </a:lt1>
        <a:dk2>
          <a:srgbClr val="000000"/>
        </a:dk2>
        <a:lt2>
          <a:srgbClr val="292929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юанрю 4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D8EBB3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E9F3D6"/>
        </a:accent5>
        <a:accent6>
          <a:srgbClr val="B9B900"/>
        </a:accent6>
        <a:hlink>
          <a:srgbClr val="FFBE7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юанрю 5">
        <a:dk1>
          <a:srgbClr val="000000"/>
        </a:dk1>
        <a:lt1>
          <a:srgbClr val="E5D3B3"/>
        </a:lt1>
        <a:dk2>
          <a:srgbClr val="800000"/>
        </a:dk2>
        <a:lt2>
          <a:srgbClr val="009900"/>
        </a:lt2>
        <a:accent1>
          <a:srgbClr val="D5B095"/>
        </a:accent1>
        <a:accent2>
          <a:srgbClr val="E28666"/>
        </a:accent2>
        <a:accent3>
          <a:srgbClr val="F0E6D6"/>
        </a:accent3>
        <a:accent4>
          <a:srgbClr val="000000"/>
        </a:accent4>
        <a:accent5>
          <a:srgbClr val="E7D4C8"/>
        </a:accent5>
        <a:accent6>
          <a:srgbClr val="CD795C"/>
        </a:accent6>
        <a:hlink>
          <a:srgbClr val="B75735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юанрю 6">
        <a:dk1>
          <a:srgbClr val="99CC00"/>
        </a:dk1>
        <a:lt1>
          <a:srgbClr val="FFFFFF"/>
        </a:lt1>
        <a:dk2>
          <a:srgbClr val="51399D"/>
        </a:dk2>
        <a:lt2>
          <a:srgbClr val="FFFFCC"/>
        </a:lt2>
        <a:accent1>
          <a:srgbClr val="877CAA"/>
        </a:accent1>
        <a:accent2>
          <a:srgbClr val="000058"/>
        </a:accent2>
        <a:accent3>
          <a:srgbClr val="B3AECC"/>
        </a:accent3>
        <a:accent4>
          <a:srgbClr val="DADADA"/>
        </a:accent4>
        <a:accent5>
          <a:srgbClr val="C3BFD2"/>
        </a:accent5>
        <a:accent6>
          <a:srgbClr val="00004F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674</TotalTime>
  <Words>1534</Words>
  <PresentationFormat>Экран (4:3)</PresentationFormat>
  <Paragraphs>228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Тема2</vt:lpstr>
      <vt:lpstr>Точечный рисунок</vt:lpstr>
      <vt:lpstr>Лист Microsoft Office Excel 97-2003</vt:lpstr>
      <vt:lpstr>Портфолио</vt:lpstr>
      <vt:lpstr>Слайд 2</vt:lpstr>
      <vt:lpstr>содержание</vt:lpstr>
      <vt:lpstr> Этапы формирования «информационной компетентности» </vt:lpstr>
      <vt:lpstr> </vt:lpstr>
      <vt:lpstr>Этап формирования умения пользоваться информацией и добывать информацию</vt:lpstr>
      <vt:lpstr>3.Организация самостоятельной деятельности при выполнении лабораторных работ и физического практикума.  </vt:lpstr>
      <vt:lpstr> </vt:lpstr>
      <vt:lpstr>Слайд 9</vt:lpstr>
      <vt:lpstr>Результаты ЕГЭ</vt:lpstr>
      <vt:lpstr>Участие и победы в олимпиадах</vt:lpstr>
      <vt:lpstr>Использование метода проектов  </vt:lpstr>
      <vt:lpstr>Слайд 13</vt:lpstr>
      <vt:lpstr>Слайд 14</vt:lpstr>
      <vt:lpstr>Цель программы «Формирование компетенции личного самосовершенствования» – содействовать развитию нравственной, интеллектуальной, активной личности, способной к самопознанию и саморазвитию </vt:lpstr>
      <vt:lpstr>Привлечение детей к различным видам деятельности </vt:lpstr>
      <vt:lpstr>Познавательная,  ценностно – ориентированная деятельность</vt:lpstr>
      <vt:lpstr>Физкультурно-оздоровительная деятельность: </vt:lpstr>
      <vt:lpstr>Творческая деятельность: </vt:lpstr>
      <vt:lpstr>Трудовая деятельность: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</dc:title>
  <dc:creator>Тема</dc:creator>
  <cp:lastModifiedBy>Тема</cp:lastModifiedBy>
  <cp:revision>60</cp:revision>
  <dcterms:created xsi:type="dcterms:W3CDTF">2012-03-06T12:11:32Z</dcterms:created>
  <dcterms:modified xsi:type="dcterms:W3CDTF">2012-03-12T01:56:03Z</dcterms:modified>
</cp:coreProperties>
</file>